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theme/themeOverride6.xml" ContentType="application/vnd.openxmlformats-officedocument.themeOverr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Default Extension="gif" ContentType="image/gif"/>
  <Override PartName="/ppt/charts/chart10.xml" ContentType="application/vnd.openxmlformats-officedocument.drawingml.char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diagrams/colors5.xml" ContentType="application/vnd.openxmlformats-officedocument.drawingml.diagramColors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57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3" r:id="rId23"/>
    <p:sldId id="284" r:id="rId24"/>
    <p:sldId id="285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46710"/>
    <a:srgbClr val="EEF963"/>
    <a:srgbClr val="F7FCB2"/>
    <a:srgbClr val="FBCD9F"/>
    <a:srgbClr val="F2E7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615" autoAdjust="0"/>
    <p:restoredTop sz="86333" autoAdjust="0"/>
  </p:normalViewPr>
  <p:slideViewPr>
    <p:cSldViewPr>
      <p:cViewPr>
        <p:scale>
          <a:sx n="84" d="100"/>
          <a:sy n="84" d="100"/>
        </p:scale>
        <p:origin x="-66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38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sami\Anno\Percentuale%20studenti%20che%20hanno%20ripetuto%20l'esame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H:\Esami\Anno\Prova.xlsx" TargetMode="External"/><Relationship Id="rId1" Type="http://schemas.openxmlformats.org/officeDocument/2006/relationships/themeOverride" Target="../theme/themeOverride4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sabetta\Desktop\Esami2\ESAMI\Media%20per%20anno%20e%20analisi%20insufficienze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H:\Esami\Anno\Analisi%20media%20rispetto%20agli%20appelli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H:\Esami\Anno\Analisi%20media%20rispetto%20agli%20appelli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H:\Esami\Anno\Analisi%20media%20rispetto%20agli%20appelli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H:\Esami\Anno\Analisi%20media%20rispetto%20agli%20appelli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H:\Esami\Anno\Analisi%20media%20rispetto%20agli%20appelli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H:\Esami\Anno\Analisi%20media%20rispetto%20agli%20appelli.xlsx" TargetMode="External"/><Relationship Id="rId1" Type="http://schemas.openxmlformats.org/officeDocument/2006/relationships/themeOverride" Target="../theme/themeOverride5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sabetta\Desktop\Esami2\ESAMI\Percentuale%20studenti%20che%20hanno%20ripetuto%20l'esame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sami\Anno\Analisi%20su%20tutti%20i%20voti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lisabetta\Desktop\Esami2\ESAMI\Percentuale%20studenti%20che%20hanno%20ripetuto%20l'esame.xlsx" TargetMode="External"/><Relationship Id="rId1" Type="http://schemas.openxmlformats.org/officeDocument/2006/relationships/themeOverride" Target="../theme/themeOverride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sami\Anno\Media%20per%20anno%20e%20analisi%20insufficienze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Elisabetta\Desktop\Esami2\ESAMI\Analisi%20su%20tutti%20i%20voti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C:\Users\Elisabetta\Desktop\Esami2\ESAMI\Analisi%20su%20tutti%20i%20voti.xlsx" TargetMode="External"/><Relationship Id="rId1" Type="http://schemas.openxmlformats.org/officeDocument/2006/relationships/themeOverride" Target="../theme/themeOverride6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sami\Anno\Analisi%20su%20tutti%20i%20vot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sabetta\AppData\Roaming\Microsoft\Excel\Media%20per%20anno%20e%20analisi%20insufficienze%20(version%201).xlsb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lisabetta\Desktop\Esami2\ESAMI\Percentuale%20studenti%20che%20hanno%20ripetuto%20l'esame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lisabetta\Desktop\Esami2\ESAMI\Analisi%20domande.xlsx" TargetMode="External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sabetta\Desktop\Esami2\ESAMI\Analisi%20domand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sami\Anno\Analisi%20anno%202006_07,%202008_09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Elisabetta\Desktop\Esami2\ESAMI\Analisi%20domande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8"/>
  <c:pivotSource>
    <c:name>[Percentuale studenti che hanno ripetuto l'esame.xlsx]Percentuale Generi!Tabella_pivot3</c:name>
    <c:fmtId val="-1"/>
  </c:pivotSource>
  <c:chart>
    <c:title>
      <c:tx>
        <c:rich>
          <a:bodyPr/>
          <a:lstStyle/>
          <a:p>
            <a:pPr>
              <a:defRPr/>
            </a:pPr>
            <a:r>
              <a:rPr lang="it-IT"/>
              <a:t>Percentuale genere</a:t>
            </a:r>
          </a:p>
        </c:rich>
      </c:tx>
      <c:layout>
        <c:manualLayout>
          <c:xMode val="edge"/>
          <c:yMode val="edge"/>
          <c:x val="0.22620236741750574"/>
          <c:y val="2.4812596905664352E-2"/>
        </c:manualLayout>
      </c:layout>
    </c:title>
    <c:pivotFmts>
      <c:pivotFmt>
        <c:idx val="0"/>
      </c:pivotFmt>
      <c:pivotFmt>
        <c:idx val="1"/>
      </c:pivotFmt>
      <c:pivotFmt>
        <c:idx val="2"/>
        <c:dLbl>
          <c:idx val="0"/>
          <c:showVal val="1"/>
        </c:dLbl>
      </c:pivotFmt>
      <c:pivotFmt>
        <c:idx val="3"/>
        <c:dLbl>
          <c:idx val="0"/>
          <c:layout>
            <c:manualLayout>
              <c:x val="1.9444444444444403E-2"/>
              <c:y val="-4.6296296296296198E-3"/>
            </c:manualLayout>
          </c:layout>
          <c:showVal val="1"/>
        </c:dLbl>
      </c:pivotFmt>
      <c:pivotFmt>
        <c:idx val="4"/>
        <c:dLbl>
          <c:idx val="0"/>
          <c:layout>
            <c:manualLayout>
              <c:x val="2.7777777777778885E-3"/>
              <c:y val="-1.3888888888889216E-2"/>
            </c:manualLayout>
          </c:layout>
          <c:showVal val="1"/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it-IT"/>
            </a:p>
          </c:txPr>
          <c:showVal val="1"/>
        </c:dLbl>
      </c:pivotFmt>
      <c:pivotFmt>
        <c:idx val="6"/>
        <c:dLbl>
          <c:idx val="0"/>
          <c:layout>
            <c:manualLayout>
              <c:x val="1.9444444444444403E-2"/>
              <c:y val="-4.6296296296296198E-3"/>
            </c:manualLayout>
          </c:layout>
          <c:showVal val="1"/>
        </c:dLbl>
      </c:pivotFmt>
      <c:pivotFmt>
        <c:idx val="7"/>
        <c:dLbl>
          <c:idx val="0"/>
          <c:layout>
            <c:manualLayout>
              <c:x val="2.7777777777778885E-3"/>
              <c:y val="-1.3888888888889216E-2"/>
            </c:manualLayout>
          </c:layout>
          <c:showVal val="1"/>
        </c:dLbl>
      </c:pivotFmt>
    </c:pivotFmts>
    <c:view3D>
      <c:perspective val="30"/>
    </c:view3D>
    <c:plotArea>
      <c:layout>
        <c:manualLayout>
          <c:layoutTarget val="inner"/>
          <c:xMode val="edge"/>
          <c:yMode val="edge"/>
          <c:x val="0.24021503235646968"/>
          <c:y val="0.19970100983707187"/>
          <c:w val="0.82999781277342255"/>
          <c:h val="0.43301655001458594"/>
        </c:manualLayout>
      </c:layout>
      <c:bar3DChart>
        <c:barDir val="col"/>
        <c:grouping val="stacked"/>
        <c:ser>
          <c:idx val="0"/>
          <c:order val="0"/>
          <c:tx>
            <c:strRef>
              <c:f>'Percentuale Generi'!$B$4</c:f>
              <c:strCache>
                <c:ptCount val="1"/>
                <c:pt idx="0">
                  <c:v>Totale</c:v>
                </c:pt>
              </c:strCache>
            </c:strRef>
          </c:tx>
          <c:dLbls>
            <c:dLbl>
              <c:idx val="0"/>
              <c:layout>
                <c:manualLayout>
                  <c:x val="-2.3222934572636411E-2"/>
                  <c:y val="2.7448561975004483E-2"/>
                </c:manualLayout>
              </c:layout>
              <c:showVal val="1"/>
            </c:dLbl>
            <c:dLbl>
              <c:idx val="1"/>
              <c:layout>
                <c:manualLayout>
                  <c:x val="0.10983883460716519"/>
                  <c:y val="-5.3828079878641202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Val val="1"/>
          </c:dLbls>
          <c:cat>
            <c:strRef>
              <c:f>'Percentuale Generi'!$A$5:$A$7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'Percentuale Generi'!$B$5:$B$7</c:f>
              <c:numCache>
                <c:formatCode>0.00%</c:formatCode>
                <c:ptCount val="2"/>
                <c:pt idx="0">
                  <c:v>0.53475935828878385</c:v>
                </c:pt>
                <c:pt idx="1">
                  <c:v>0.46524064171122975</c:v>
                </c:pt>
              </c:numCache>
            </c:numRef>
          </c:val>
        </c:ser>
        <c:dLbls>
          <c:showVal val="1"/>
        </c:dLbls>
        <c:gapWidth val="75"/>
        <c:shape val="cylinder"/>
        <c:axId val="52470144"/>
        <c:axId val="52471680"/>
        <c:axId val="0"/>
      </c:bar3DChart>
      <c:catAx>
        <c:axId val="52470144"/>
        <c:scaling>
          <c:orientation val="minMax"/>
        </c:scaling>
        <c:axPos val="b"/>
        <c:majorTickMark val="none"/>
        <c:tickLblPos val="nextTo"/>
        <c:crossAx val="52471680"/>
        <c:crosses val="autoZero"/>
        <c:auto val="1"/>
        <c:lblAlgn val="ctr"/>
        <c:lblOffset val="100"/>
      </c:catAx>
      <c:valAx>
        <c:axId val="52471680"/>
        <c:scaling>
          <c:orientation val="minMax"/>
        </c:scaling>
        <c:axPos val="l"/>
        <c:numFmt formatCode="0.00%" sourceLinked="1"/>
        <c:majorTickMark val="none"/>
        <c:tickLblPos val="nextTo"/>
        <c:crossAx val="52470144"/>
        <c:crosses val="autoZero"/>
        <c:crossBetween val="between"/>
      </c:valAx>
      <c:dTable>
        <c:showHorzBorder val="1"/>
        <c:showVertBorder val="1"/>
        <c:showOutline val="1"/>
      </c:dTable>
    </c:plotArea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1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Correlazione Media 2008_09- 4° esercizio</a:t>
            </a:r>
          </a:p>
        </c:rich>
      </c:tx>
      <c:layout>
        <c:manualLayout>
          <c:xMode val="edge"/>
          <c:yMode val="edge"/>
          <c:x val="0.13113522971790689"/>
          <c:y val="3.5171606893620094E-3"/>
        </c:manualLayout>
      </c:layout>
    </c:title>
    <c:plotArea>
      <c:layout/>
      <c:scatterChart>
        <c:scatterStyle val="lineMarker"/>
        <c:ser>
          <c:idx val="0"/>
          <c:order val="0"/>
          <c:tx>
            <c:strRef>
              <c:f>Foglio1!$G$1</c:f>
              <c:strCache>
                <c:ptCount val="1"/>
                <c:pt idx="0">
                  <c:v>Voto</c:v>
                </c:pt>
              </c:strCache>
            </c:strRef>
          </c:tx>
          <c:spPr>
            <a:ln w="66675">
              <a:noFill/>
            </a:ln>
          </c:spPr>
          <c:trendline>
            <c:trendlineType val="linear"/>
          </c:trendline>
          <c:xVal>
            <c:numRef>
              <c:f>Foglio1!$F$2:$F$38</c:f>
              <c:numCache>
                <c:formatCode>General</c:formatCode>
                <c:ptCount val="37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6</c:v>
                </c:pt>
                <c:pt idx="12">
                  <c:v>0</c:v>
                </c:pt>
                <c:pt idx="13">
                  <c:v>2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5</c:v>
                </c:pt>
                <c:pt idx="18">
                  <c:v>4</c:v>
                </c:pt>
                <c:pt idx="19">
                  <c:v>8</c:v>
                </c:pt>
                <c:pt idx="20">
                  <c:v>0</c:v>
                </c:pt>
                <c:pt idx="21">
                  <c:v>0</c:v>
                </c:pt>
                <c:pt idx="22">
                  <c:v>4</c:v>
                </c:pt>
                <c:pt idx="23">
                  <c:v>4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9</c:v>
                </c:pt>
                <c:pt idx="28">
                  <c:v>9</c:v>
                </c:pt>
                <c:pt idx="29">
                  <c:v>0</c:v>
                </c:pt>
                <c:pt idx="30">
                  <c:v>10</c:v>
                </c:pt>
                <c:pt idx="31">
                  <c:v>8</c:v>
                </c:pt>
                <c:pt idx="32">
                  <c:v>2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</c:numCache>
            </c:numRef>
          </c:xVal>
          <c:yVal>
            <c:numRef>
              <c:f>Foglio1!$G$2:$G$38</c:f>
              <c:numCache>
                <c:formatCode>General</c:formatCode>
                <c:ptCount val="37"/>
                <c:pt idx="0">
                  <c:v>15</c:v>
                </c:pt>
                <c:pt idx="1">
                  <c:v>21</c:v>
                </c:pt>
                <c:pt idx="2">
                  <c:v>12</c:v>
                </c:pt>
                <c:pt idx="3">
                  <c:v>17</c:v>
                </c:pt>
                <c:pt idx="4">
                  <c:v>15</c:v>
                </c:pt>
                <c:pt idx="5">
                  <c:v>13</c:v>
                </c:pt>
                <c:pt idx="6">
                  <c:v>24</c:v>
                </c:pt>
                <c:pt idx="7">
                  <c:v>21</c:v>
                </c:pt>
                <c:pt idx="8">
                  <c:v>16</c:v>
                </c:pt>
                <c:pt idx="9">
                  <c:v>20</c:v>
                </c:pt>
                <c:pt idx="10">
                  <c:v>26</c:v>
                </c:pt>
                <c:pt idx="11">
                  <c:v>24</c:v>
                </c:pt>
                <c:pt idx="12">
                  <c:v>12</c:v>
                </c:pt>
                <c:pt idx="13">
                  <c:v>24</c:v>
                </c:pt>
                <c:pt idx="14">
                  <c:v>19</c:v>
                </c:pt>
                <c:pt idx="15">
                  <c:v>15</c:v>
                </c:pt>
                <c:pt idx="16">
                  <c:v>15</c:v>
                </c:pt>
                <c:pt idx="17">
                  <c:v>19</c:v>
                </c:pt>
                <c:pt idx="18">
                  <c:v>11</c:v>
                </c:pt>
                <c:pt idx="19">
                  <c:v>15</c:v>
                </c:pt>
                <c:pt idx="20">
                  <c:v>16</c:v>
                </c:pt>
                <c:pt idx="21">
                  <c:v>16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15</c:v>
                </c:pt>
                <c:pt idx="26">
                  <c:v>15</c:v>
                </c:pt>
                <c:pt idx="27">
                  <c:v>23</c:v>
                </c:pt>
                <c:pt idx="28">
                  <c:v>30</c:v>
                </c:pt>
                <c:pt idx="29">
                  <c:v>6</c:v>
                </c:pt>
                <c:pt idx="30">
                  <c:v>27</c:v>
                </c:pt>
                <c:pt idx="31">
                  <c:v>28</c:v>
                </c:pt>
                <c:pt idx="32">
                  <c:v>12</c:v>
                </c:pt>
                <c:pt idx="33">
                  <c:v>24</c:v>
                </c:pt>
                <c:pt idx="34">
                  <c:v>24</c:v>
                </c:pt>
                <c:pt idx="35">
                  <c:v>30</c:v>
                </c:pt>
                <c:pt idx="36">
                  <c:v>30</c:v>
                </c:pt>
              </c:numCache>
            </c:numRef>
          </c:yVal>
        </c:ser>
        <c:axId val="71813376"/>
        <c:axId val="71879296"/>
      </c:scatterChart>
      <c:valAx>
        <c:axId val="71813376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Punteggio 4°esercizio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1879296"/>
        <c:crosses val="autoZero"/>
        <c:crossBetween val="midCat"/>
      </c:valAx>
      <c:valAx>
        <c:axId val="71879296"/>
        <c:scaling>
          <c:orientation val="minMax"/>
        </c:scaling>
        <c:axPos val="l"/>
        <c:majorGridlines/>
        <c:min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Voto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1813376"/>
        <c:crosses val="autoZero"/>
        <c:crossBetween val="midCat"/>
      </c:valAx>
    </c:plotArea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it-IT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7"/>
  <c:pivotSource>
    <c:name>[Media per anno e analisi insufficienze.xlsx]Anno 2008-09!Tabella_pivot2</c:name>
    <c:fmtId val="-1"/>
  </c:pivotSource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Punteggio 4° Es anno 2008-09</a:t>
            </a:r>
          </a:p>
        </c:rich>
      </c:tx>
      <c:layout>
        <c:manualLayout>
          <c:xMode val="edge"/>
          <c:yMode val="edge"/>
          <c:x val="0.2808184934096431"/>
          <c:y val="3.4276229524788419E-2"/>
        </c:manualLayout>
      </c:layout>
    </c:title>
    <c:pivotFmts>
      <c:pivotFmt>
        <c:idx val="0"/>
        <c:marker>
          <c:symbol val="none"/>
        </c:marker>
        <c:dLbl>
          <c:idx val="0"/>
          <c:showVal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it-IT"/>
            </a:p>
          </c:txPr>
          <c:showVal val="1"/>
        </c:dLbl>
      </c:pivotFmt>
    </c:pivotFmts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'Anno 2008-09'!$C$43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rgbClr val="65E923"/>
            </a:solidFill>
          </c:spPr>
          <c:dLbls>
            <c:dLbl>
              <c:idx val="0"/>
              <c:layout>
                <c:manualLayout>
                  <c:x val="3.4318046479557454E-2"/>
                  <c:y val="-3.7970277259904768E-2"/>
                </c:manualLayout>
              </c:layout>
              <c:spPr>
                <a:solidFill>
                  <a:srgbClr val="FFC000"/>
                </a:solidFill>
              </c:spPr>
              <c:txPr>
                <a:bodyPr/>
                <a:lstStyle/>
                <a:p>
                  <a:pPr>
                    <a:defRPr sz="1100" b="1"/>
                  </a:pPr>
                  <a:endParaRPr lang="it-IT"/>
                </a:p>
              </c:txPr>
              <c:showVal val="1"/>
            </c:dLbl>
            <c:dLbl>
              <c:idx val="4"/>
              <c:layout>
                <c:manualLayout>
                  <c:x val="-1.2852301236813985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it-IT"/>
              </a:p>
            </c:txPr>
            <c:showVal val="1"/>
          </c:dLbls>
          <c:cat>
            <c:strRef>
              <c:f>'Anno 2008-09'!$B$44:$B$54</c:f>
              <c:strCache>
                <c:ptCount val="10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'Anno 2008-09'!$C$44:$C$54</c:f>
              <c:numCache>
                <c:formatCode>0.00%</c:formatCode>
                <c:ptCount val="10"/>
                <c:pt idx="0">
                  <c:v>0.35135135135135137</c:v>
                </c:pt>
                <c:pt idx="1">
                  <c:v>0.10810810810810811</c:v>
                </c:pt>
                <c:pt idx="2">
                  <c:v>2.7027027027027424E-2</c:v>
                </c:pt>
                <c:pt idx="3">
                  <c:v>0.13513513513513661</c:v>
                </c:pt>
                <c:pt idx="4">
                  <c:v>5.4054054054054092E-2</c:v>
                </c:pt>
                <c:pt idx="5">
                  <c:v>5.4054054054054092E-2</c:v>
                </c:pt>
                <c:pt idx="6">
                  <c:v>2.7027027027027424E-2</c:v>
                </c:pt>
                <c:pt idx="7">
                  <c:v>5.4054054054054092E-2</c:v>
                </c:pt>
                <c:pt idx="8">
                  <c:v>5.4054054054054092E-2</c:v>
                </c:pt>
                <c:pt idx="9">
                  <c:v>0.13513513513513661</c:v>
                </c:pt>
              </c:numCache>
            </c:numRef>
          </c:val>
        </c:ser>
        <c:dLbls>
          <c:showVal val="1"/>
        </c:dLbls>
        <c:shape val="cylinder"/>
        <c:axId val="71913472"/>
        <c:axId val="71915008"/>
        <c:axId val="0"/>
      </c:bar3DChart>
      <c:catAx>
        <c:axId val="71913472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1915008"/>
        <c:crosses val="autoZero"/>
        <c:auto val="1"/>
        <c:lblAlgn val="ctr"/>
        <c:lblOffset val="100"/>
      </c:catAx>
      <c:valAx>
        <c:axId val="71915008"/>
        <c:scaling>
          <c:orientation val="minMax"/>
        </c:scaling>
        <c:axPos val="l"/>
        <c:numFmt formatCode="0.00%" sourceLinked="1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191347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9"/>
  <c:chart>
    <c:title>
      <c:tx>
        <c:rich>
          <a:bodyPr/>
          <a:lstStyle/>
          <a:p>
            <a:pPr>
              <a:defRPr/>
            </a:pPr>
            <a:r>
              <a:rPr lang="en-US"/>
              <a:t>Media appelli 2005-06</a:t>
            </a:r>
          </a:p>
        </c:rich>
      </c:tx>
      <c:layout>
        <c:manualLayout>
          <c:xMode val="edge"/>
          <c:yMode val="edge"/>
          <c:x val="0.20008365788447299"/>
          <c:y val="5.0925925925925923E-2"/>
        </c:manualLayout>
      </c:layout>
    </c:title>
    <c:plotArea>
      <c:layout>
        <c:manualLayout>
          <c:layoutTarget val="inner"/>
          <c:xMode val="edge"/>
          <c:yMode val="edge"/>
          <c:x val="5.1575279785622347E-2"/>
          <c:y val="0.19432888597258677"/>
          <c:w val="0.89856370289258147"/>
          <c:h val="0.51279163021289953"/>
        </c:manualLayout>
      </c:layout>
      <c:lineChart>
        <c:grouping val="stacked"/>
        <c:ser>
          <c:idx val="0"/>
          <c:order val="0"/>
          <c:tx>
            <c:strRef>
              <c:f>'Analisi media 2005-06'!$F$27</c:f>
              <c:strCache>
                <c:ptCount val="1"/>
                <c:pt idx="0">
                  <c:v>Media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r"/>
            <c:showVal val="1"/>
          </c:dLbls>
          <c:cat>
            <c:strRef>
              <c:f>'Analisi media 2005-06'!$E$28:$E$32</c:f>
              <c:strCache>
                <c:ptCount val="5"/>
                <c:pt idx="0">
                  <c:v>Maggio</c:v>
                </c:pt>
                <c:pt idx="1">
                  <c:v>Giugno</c:v>
                </c:pt>
                <c:pt idx="2">
                  <c:v>Metà giugno</c:v>
                </c:pt>
                <c:pt idx="3">
                  <c:v>Luglio </c:v>
                </c:pt>
                <c:pt idx="4">
                  <c:v>Settembre</c:v>
                </c:pt>
              </c:strCache>
            </c:strRef>
          </c:cat>
          <c:val>
            <c:numRef>
              <c:f>'Analisi media 2005-06'!$F$28:$F$32</c:f>
              <c:numCache>
                <c:formatCode>General</c:formatCode>
                <c:ptCount val="5"/>
                <c:pt idx="0">
                  <c:v>26.18</c:v>
                </c:pt>
                <c:pt idx="1">
                  <c:v>28.919999999999987</c:v>
                </c:pt>
                <c:pt idx="2">
                  <c:v>26</c:v>
                </c:pt>
                <c:pt idx="3">
                  <c:v>27.5</c:v>
                </c:pt>
                <c:pt idx="4">
                  <c:v>26</c:v>
                </c:pt>
              </c:numCache>
            </c:numRef>
          </c:val>
        </c:ser>
        <c:dLbls>
          <c:showVal val="1"/>
        </c:dLbls>
        <c:marker val="1"/>
        <c:axId val="72025600"/>
        <c:axId val="72027136"/>
      </c:lineChart>
      <c:catAx>
        <c:axId val="72025600"/>
        <c:scaling>
          <c:orientation val="minMax"/>
        </c:scaling>
        <c:axPos val="b"/>
        <c:majorGridlines/>
        <c:minorGridlines/>
        <c:majorTickMark val="none"/>
        <c:tickLblPos val="nextTo"/>
        <c:crossAx val="72027136"/>
        <c:crosses val="autoZero"/>
        <c:auto val="1"/>
        <c:lblAlgn val="ctr"/>
        <c:lblOffset val="100"/>
      </c:catAx>
      <c:valAx>
        <c:axId val="72027136"/>
        <c:scaling>
          <c:orientation val="minMax"/>
        </c:scaling>
        <c:axPos val="l"/>
        <c:majorGridlines/>
        <c:numFmt formatCode="General" sourceLinked="1"/>
        <c:majorTickMark val="none"/>
        <c:tickLblPos val="none"/>
        <c:spPr>
          <a:ln w="9525">
            <a:noFill/>
          </a:ln>
        </c:spPr>
        <c:crossAx val="72025600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2"/>
  <c:chart>
    <c:title>
      <c:tx>
        <c:rich>
          <a:bodyPr/>
          <a:lstStyle/>
          <a:p>
            <a:pPr>
              <a:defRPr/>
            </a:pPr>
            <a:r>
              <a:rPr lang="en-US"/>
              <a:t>Media appelli 2006-07</a:t>
            </a:r>
          </a:p>
        </c:rich>
      </c:tx>
      <c:layout>
        <c:manualLayout>
          <c:xMode val="edge"/>
          <c:yMode val="edge"/>
          <c:x val="0.21032597164088837"/>
          <c:y val="3.2407407407407662E-2"/>
        </c:manualLayout>
      </c:layout>
    </c:title>
    <c:plotArea>
      <c:layout/>
      <c:lineChart>
        <c:grouping val="stacked"/>
        <c:ser>
          <c:idx val="0"/>
          <c:order val="0"/>
          <c:tx>
            <c:strRef>
              <c:f>'Analisi media 2006-07'!$G$20</c:f>
              <c:strCache>
                <c:ptCount val="1"/>
                <c:pt idx="0">
                  <c:v>Media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b"/>
            <c:showVal val="1"/>
          </c:dLbls>
          <c:cat>
            <c:strRef>
              <c:f>'Analisi media 2006-07'!$F$21:$F$24</c:f>
              <c:strCache>
                <c:ptCount val="4"/>
                <c:pt idx="0">
                  <c:v>Maggio</c:v>
                </c:pt>
                <c:pt idx="1">
                  <c:v>Giugno</c:v>
                </c:pt>
                <c:pt idx="2">
                  <c:v>Luglio</c:v>
                </c:pt>
                <c:pt idx="3">
                  <c:v>Settembre</c:v>
                </c:pt>
              </c:strCache>
            </c:strRef>
          </c:cat>
          <c:val>
            <c:numRef>
              <c:f>'Analisi media 2006-07'!$G$21:$G$24</c:f>
              <c:numCache>
                <c:formatCode>General</c:formatCode>
                <c:ptCount val="4"/>
                <c:pt idx="0">
                  <c:v>29.110000000000031</c:v>
                </c:pt>
                <c:pt idx="1">
                  <c:v>27.8</c:v>
                </c:pt>
                <c:pt idx="2">
                  <c:v>25.5</c:v>
                </c:pt>
                <c:pt idx="3">
                  <c:v>22.25</c:v>
                </c:pt>
              </c:numCache>
            </c:numRef>
          </c:val>
        </c:ser>
        <c:marker val="1"/>
        <c:axId val="72075904"/>
        <c:axId val="72065408"/>
      </c:lineChart>
      <c:catAx>
        <c:axId val="72075904"/>
        <c:scaling>
          <c:orientation val="minMax"/>
        </c:scaling>
        <c:axPos val="b"/>
        <c:majorGridlines/>
        <c:minorGridlines/>
        <c:tickLblPos val="nextTo"/>
        <c:crossAx val="72065408"/>
        <c:crosses val="autoZero"/>
        <c:auto val="1"/>
        <c:lblAlgn val="ctr"/>
        <c:lblOffset val="100"/>
      </c:catAx>
      <c:valAx>
        <c:axId val="72065408"/>
        <c:scaling>
          <c:orientation val="minMax"/>
        </c:scaling>
        <c:delete val="1"/>
        <c:axPos val="l"/>
        <c:majorGridlines/>
        <c:minorGridlines/>
        <c:numFmt formatCode="General" sourceLinked="1"/>
        <c:tickLblPos val="none"/>
        <c:crossAx val="72075904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8"/>
  <c:chart>
    <c:title>
      <c:tx>
        <c:rich>
          <a:bodyPr/>
          <a:lstStyle/>
          <a:p>
            <a:pPr>
              <a:defRPr/>
            </a:pPr>
            <a:r>
              <a:rPr lang="en-US"/>
              <a:t>Media appelli 2007-08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5.8019063406547874E-2"/>
          <c:y val="0.24260857767110661"/>
          <c:w val="0.8967733528602867"/>
          <c:h val="0.56659883458072102"/>
        </c:manualLayout>
      </c:layout>
      <c:lineChart>
        <c:grouping val="stacked"/>
        <c:ser>
          <c:idx val="0"/>
          <c:order val="0"/>
          <c:tx>
            <c:strRef>
              <c:f>'Analisi media 2007-08'!$J$58</c:f>
              <c:strCache>
                <c:ptCount val="1"/>
                <c:pt idx="0">
                  <c:v>Media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t"/>
            <c:showVal val="1"/>
          </c:dLbls>
          <c:cat>
            <c:strRef>
              <c:f>'Analisi media 2007-08'!$I$59:$I$66</c:f>
              <c:strCache>
                <c:ptCount val="8"/>
                <c:pt idx="0">
                  <c:v>Gennaio</c:v>
                </c:pt>
                <c:pt idx="1">
                  <c:v>Febbraio</c:v>
                </c:pt>
                <c:pt idx="2">
                  <c:v>Maggio</c:v>
                </c:pt>
                <c:pt idx="3">
                  <c:v>Giugno</c:v>
                </c:pt>
                <c:pt idx="4">
                  <c:v>Inizio Luglio</c:v>
                </c:pt>
                <c:pt idx="5">
                  <c:v>Metà Luglio</c:v>
                </c:pt>
                <c:pt idx="6">
                  <c:v>Settembre</c:v>
                </c:pt>
                <c:pt idx="7">
                  <c:v>Dicembre</c:v>
                </c:pt>
              </c:strCache>
            </c:strRef>
          </c:cat>
          <c:val>
            <c:numRef>
              <c:f>'Analisi media 2007-08'!$J$59:$J$66</c:f>
              <c:numCache>
                <c:formatCode>General</c:formatCode>
                <c:ptCount val="8"/>
                <c:pt idx="0">
                  <c:v>24.88</c:v>
                </c:pt>
                <c:pt idx="1">
                  <c:v>26.25</c:v>
                </c:pt>
                <c:pt idx="2">
                  <c:v>24.86</c:v>
                </c:pt>
                <c:pt idx="3">
                  <c:v>26.55</c:v>
                </c:pt>
                <c:pt idx="4">
                  <c:v>24.36</c:v>
                </c:pt>
                <c:pt idx="5">
                  <c:v>24.09</c:v>
                </c:pt>
                <c:pt idx="6">
                  <c:v>24.22</c:v>
                </c:pt>
                <c:pt idx="7">
                  <c:v>25.130000000000031</c:v>
                </c:pt>
              </c:numCache>
            </c:numRef>
          </c:val>
        </c:ser>
        <c:marker val="1"/>
        <c:axId val="73146368"/>
        <c:axId val="73147904"/>
      </c:lineChart>
      <c:catAx>
        <c:axId val="73146368"/>
        <c:scaling>
          <c:orientation val="minMax"/>
        </c:scaling>
        <c:axPos val="b"/>
        <c:majorGridlines/>
        <c:tickLblPos val="nextTo"/>
        <c:crossAx val="73147904"/>
        <c:crosses val="autoZero"/>
        <c:auto val="1"/>
        <c:lblAlgn val="ctr"/>
        <c:lblOffset val="100"/>
      </c:catAx>
      <c:valAx>
        <c:axId val="7314790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73146368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7"/>
  <c:chart>
    <c:title>
      <c:tx>
        <c:rich>
          <a:bodyPr/>
          <a:lstStyle/>
          <a:p>
            <a:pPr>
              <a:defRPr/>
            </a:pPr>
            <a:r>
              <a:rPr lang="en-US"/>
              <a:t>Media appelli 2009-10</a:t>
            </a:r>
          </a:p>
        </c:rich>
      </c:tx>
      <c:layout/>
    </c:title>
    <c:plotArea>
      <c:layout/>
      <c:lineChart>
        <c:grouping val="stacked"/>
        <c:ser>
          <c:idx val="0"/>
          <c:order val="0"/>
          <c:tx>
            <c:strRef>
              <c:f>'Analisi media 2009-10'!$F$25</c:f>
              <c:strCache>
                <c:ptCount val="1"/>
                <c:pt idx="0">
                  <c:v>Media</c:v>
                </c:pt>
              </c:strCache>
            </c:strRef>
          </c:tx>
          <c:spPr>
            <a:ln>
              <a:solidFill>
                <a:srgbClr val="C52B9D"/>
              </a:solidFill>
            </a:ln>
          </c:spPr>
          <c:marker>
            <c:spPr>
              <a:ln>
                <a:solidFill>
                  <a:srgbClr val="C52B9D"/>
                </a:solidFill>
              </a:ln>
            </c:spPr>
          </c:marker>
          <c:dPt>
            <c:idx val="0"/>
            <c:marker>
              <c:spPr>
                <a:solidFill>
                  <a:srgbClr val="C52B9D"/>
                </a:solidFill>
                <a:ln>
                  <a:solidFill>
                    <a:srgbClr val="C52B9D"/>
                  </a:solidFill>
                </a:ln>
              </c:spPr>
            </c:marker>
          </c:dPt>
          <c:dPt>
            <c:idx val="1"/>
            <c:marker>
              <c:spPr>
                <a:solidFill>
                  <a:srgbClr val="C52B9D"/>
                </a:solidFill>
                <a:ln>
                  <a:solidFill>
                    <a:srgbClr val="C52B9D"/>
                  </a:solidFill>
                </a:ln>
              </c:spPr>
            </c:marker>
          </c:dPt>
          <c:dPt>
            <c:idx val="2"/>
            <c:marker>
              <c:spPr>
                <a:solidFill>
                  <a:srgbClr val="C52B9D"/>
                </a:solidFill>
                <a:ln>
                  <a:solidFill>
                    <a:srgbClr val="C52B9D"/>
                  </a:solidFill>
                </a:ln>
              </c:spPr>
            </c:marker>
          </c:dPt>
          <c:dPt>
            <c:idx val="3"/>
            <c:marker>
              <c:spPr>
                <a:solidFill>
                  <a:srgbClr val="C52B9D"/>
                </a:solidFill>
                <a:ln>
                  <a:solidFill>
                    <a:srgbClr val="C52B9D"/>
                  </a:solidFill>
                </a:ln>
              </c:spPr>
            </c:marker>
          </c:dPt>
          <c:dLbls>
            <c:dLbl>
              <c:idx val="0"/>
              <c:layout>
                <c:manualLayout>
                  <c:x val="2.5913493142276346E-2"/>
                  <c:y val="0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7508070760839877E-2"/>
                  <c:y val="8.0734757341384647E-2"/>
                </c:manualLayout>
              </c:layout>
              <c:dLblPos val="r"/>
              <c:showVal val="1"/>
            </c:dLbl>
            <c:dLblPos val="r"/>
            <c:showVal val="1"/>
          </c:dLbls>
          <c:cat>
            <c:strRef>
              <c:f>'Analisi media 2009-10'!$E$26:$E$29</c:f>
              <c:strCache>
                <c:ptCount val="4"/>
                <c:pt idx="0">
                  <c:v>Inizio giugno</c:v>
                </c:pt>
                <c:pt idx="1">
                  <c:v>Metà giugno</c:v>
                </c:pt>
                <c:pt idx="2">
                  <c:v>Luglio</c:v>
                </c:pt>
                <c:pt idx="3">
                  <c:v>Settembre</c:v>
                </c:pt>
              </c:strCache>
            </c:strRef>
          </c:cat>
          <c:val>
            <c:numRef>
              <c:f>'Analisi media 2009-10'!$F$26:$F$29</c:f>
              <c:numCache>
                <c:formatCode>General</c:formatCode>
                <c:ptCount val="4"/>
                <c:pt idx="0">
                  <c:v>26.56</c:v>
                </c:pt>
                <c:pt idx="1">
                  <c:v>25.5</c:v>
                </c:pt>
                <c:pt idx="2">
                  <c:v>23.2</c:v>
                </c:pt>
                <c:pt idx="3">
                  <c:v>24.419999999999987</c:v>
                </c:pt>
              </c:numCache>
            </c:numRef>
          </c:val>
        </c:ser>
        <c:dLbls>
          <c:showVal val="1"/>
        </c:dLbls>
        <c:marker val="1"/>
        <c:axId val="73284224"/>
        <c:axId val="73318784"/>
      </c:lineChart>
      <c:catAx>
        <c:axId val="73284224"/>
        <c:scaling>
          <c:orientation val="minMax"/>
        </c:scaling>
        <c:axPos val="b"/>
        <c:majorGridlines/>
        <c:tickLblPos val="nextTo"/>
        <c:crossAx val="73318784"/>
        <c:crosses val="autoZero"/>
        <c:auto val="1"/>
        <c:lblAlgn val="ctr"/>
        <c:lblOffset val="100"/>
      </c:catAx>
      <c:valAx>
        <c:axId val="73318784"/>
        <c:scaling>
          <c:orientation val="minMax"/>
        </c:scaling>
        <c:delete val="1"/>
        <c:axPos val="l"/>
        <c:minorGridlines/>
        <c:numFmt formatCode="General" sourceLinked="1"/>
        <c:tickLblPos val="none"/>
        <c:crossAx val="73284224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100" b="1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0"/>
  <c:chart>
    <c:title>
      <c:tx>
        <c:rich>
          <a:bodyPr/>
          <a:lstStyle/>
          <a:p>
            <a:pPr>
              <a:defRPr/>
            </a:pPr>
            <a:r>
              <a:rPr lang="en-US"/>
              <a:t>Media appelli 2008- 09</a:t>
            </a:r>
          </a:p>
        </c:rich>
      </c:tx>
      <c:layout>
        <c:manualLayout>
          <c:xMode val="edge"/>
          <c:yMode val="edge"/>
          <c:x val="0.20908993769321191"/>
          <c:y val="8.8001787752853555E-3"/>
        </c:manualLayout>
      </c:layout>
    </c:title>
    <c:plotArea>
      <c:layout/>
      <c:lineChart>
        <c:grouping val="stacked"/>
        <c:ser>
          <c:idx val="0"/>
          <c:order val="0"/>
          <c:tx>
            <c:strRef>
              <c:f>'Analisi media 2008-09'!$B$23</c:f>
              <c:strCache>
                <c:ptCount val="1"/>
                <c:pt idx="0">
                  <c:v>Media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b"/>
            <c:showVal val="1"/>
          </c:dLbls>
          <c:cat>
            <c:strRef>
              <c:f>'Analisi media 2008-09'!$A$24:$A$29</c:f>
              <c:strCache>
                <c:ptCount val="6"/>
                <c:pt idx="0">
                  <c:v>Gennaio</c:v>
                </c:pt>
                <c:pt idx="1">
                  <c:v>Febbraio</c:v>
                </c:pt>
                <c:pt idx="2">
                  <c:v>Aprile</c:v>
                </c:pt>
                <c:pt idx="3">
                  <c:v>Maggio</c:v>
                </c:pt>
                <c:pt idx="4">
                  <c:v>Giugno</c:v>
                </c:pt>
                <c:pt idx="5">
                  <c:v>Settembre</c:v>
                </c:pt>
              </c:strCache>
            </c:strRef>
          </c:cat>
          <c:val>
            <c:numRef>
              <c:f>'Analisi media 2008-09'!$B$24:$B$29</c:f>
              <c:numCache>
                <c:formatCode>General</c:formatCode>
                <c:ptCount val="6"/>
                <c:pt idx="0">
                  <c:v>21</c:v>
                </c:pt>
                <c:pt idx="1">
                  <c:v>19</c:v>
                </c:pt>
                <c:pt idx="2">
                  <c:v>21.5</c:v>
                </c:pt>
                <c:pt idx="3">
                  <c:v>26.89</c:v>
                </c:pt>
                <c:pt idx="4">
                  <c:v>21</c:v>
                </c:pt>
                <c:pt idx="5">
                  <c:v>22.75</c:v>
                </c:pt>
              </c:numCache>
            </c:numRef>
          </c:val>
        </c:ser>
        <c:dLbls>
          <c:showVal val="1"/>
        </c:dLbls>
        <c:marker val="1"/>
        <c:axId val="73244672"/>
        <c:axId val="73246208"/>
      </c:lineChart>
      <c:catAx>
        <c:axId val="73244672"/>
        <c:scaling>
          <c:orientation val="minMax"/>
        </c:scaling>
        <c:axPos val="b"/>
        <c:majorGridlines/>
        <c:tickLblPos val="nextTo"/>
        <c:crossAx val="73246208"/>
        <c:crosses val="autoZero"/>
        <c:auto val="1"/>
        <c:lblAlgn val="ctr"/>
        <c:lblOffset val="100"/>
      </c:catAx>
      <c:valAx>
        <c:axId val="73246208"/>
        <c:scaling>
          <c:orientation val="minMax"/>
        </c:scaling>
        <c:delete val="1"/>
        <c:axPos val="l"/>
        <c:minorGridlines/>
        <c:numFmt formatCode="General" sourceLinked="1"/>
        <c:tickLblPos val="none"/>
        <c:crossAx val="73244672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3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Media per appelli</a:t>
            </a:r>
          </a:p>
        </c:rich>
      </c:tx>
      <c:layout>
        <c:manualLayout>
          <c:xMode val="edge"/>
          <c:yMode val="edge"/>
          <c:x val="0.32021547119950844"/>
          <c:y val="9.1410575313493063E-4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Foglio1!$B$1</c:f>
              <c:strCache>
                <c:ptCount val="1"/>
                <c:pt idx="0">
                  <c:v>Media</c:v>
                </c:pt>
              </c:strCache>
            </c:strRef>
          </c:tx>
          <c:trendline>
            <c:trendlineType val="linear"/>
            <c:forward val="4"/>
            <c:dispEq val="1"/>
            <c:trendlineLbl>
              <c:layout>
                <c:manualLayout>
                  <c:x val="3.1967065760615601E-2"/>
                  <c:y val="-0.21916610005921974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 b="1"/>
                  </a:pPr>
                  <a:endParaRPr lang="it-IT"/>
                </a:p>
              </c:txPr>
            </c:trendlineLbl>
          </c:trendline>
          <c:cat>
            <c:strRef>
              <c:f>Foglio1!$A$2:$A$28</c:f>
              <c:strCache>
                <c:ptCount val="27"/>
                <c:pt idx="0">
                  <c:v>Maggio 05/06</c:v>
                </c:pt>
                <c:pt idx="1">
                  <c:v>Giugno 2005_06</c:v>
                </c:pt>
                <c:pt idx="2">
                  <c:v>Metà giugno 2005_06</c:v>
                </c:pt>
                <c:pt idx="3">
                  <c:v>Luglio 2005_06</c:v>
                </c:pt>
                <c:pt idx="4">
                  <c:v>Settembre 2005_06</c:v>
                </c:pt>
                <c:pt idx="5">
                  <c:v>Maggio 2006_07</c:v>
                </c:pt>
                <c:pt idx="6">
                  <c:v>Giugno 2006_07</c:v>
                </c:pt>
                <c:pt idx="7">
                  <c:v>Luglio 2006_07</c:v>
                </c:pt>
                <c:pt idx="8">
                  <c:v>Settembre 2006_07</c:v>
                </c:pt>
                <c:pt idx="9">
                  <c:v>Gennaio 2007_08</c:v>
                </c:pt>
                <c:pt idx="10">
                  <c:v>Febbraio 2007_08</c:v>
                </c:pt>
                <c:pt idx="11">
                  <c:v>Maggio 2007_08</c:v>
                </c:pt>
                <c:pt idx="12">
                  <c:v>Giugno 2007_08</c:v>
                </c:pt>
                <c:pt idx="13">
                  <c:v>Inizio Luglio 2007_08</c:v>
                </c:pt>
                <c:pt idx="14">
                  <c:v>Luglio 2007_08</c:v>
                </c:pt>
                <c:pt idx="15">
                  <c:v>Settembre 2007_08</c:v>
                </c:pt>
                <c:pt idx="16">
                  <c:v>Dicembre 2007_08</c:v>
                </c:pt>
                <c:pt idx="17">
                  <c:v>Gennaio 2008_09</c:v>
                </c:pt>
                <c:pt idx="18">
                  <c:v>Febbraio 2008_09</c:v>
                </c:pt>
                <c:pt idx="19">
                  <c:v>Aprile 2008_09</c:v>
                </c:pt>
                <c:pt idx="20">
                  <c:v>Maggio 2008_09</c:v>
                </c:pt>
                <c:pt idx="21">
                  <c:v>Giugno 2008_09</c:v>
                </c:pt>
                <c:pt idx="22">
                  <c:v>Settembre 2008_09</c:v>
                </c:pt>
                <c:pt idx="23">
                  <c:v>Inizio giugno 2009_10</c:v>
                </c:pt>
                <c:pt idx="24">
                  <c:v>Metà giugno 2009_10</c:v>
                </c:pt>
                <c:pt idx="25">
                  <c:v>Luglio 2009_10</c:v>
                </c:pt>
                <c:pt idx="26">
                  <c:v>Settembre 2009_10</c:v>
                </c:pt>
              </c:strCache>
            </c:strRef>
          </c:cat>
          <c:val>
            <c:numRef>
              <c:f>Foglio1!$B$2:$B$28</c:f>
              <c:numCache>
                <c:formatCode>General</c:formatCode>
                <c:ptCount val="27"/>
                <c:pt idx="0">
                  <c:v>26.18</c:v>
                </c:pt>
                <c:pt idx="1">
                  <c:v>28.919999999999987</c:v>
                </c:pt>
                <c:pt idx="2">
                  <c:v>26</c:v>
                </c:pt>
                <c:pt idx="3">
                  <c:v>27.5</c:v>
                </c:pt>
                <c:pt idx="4">
                  <c:v>26</c:v>
                </c:pt>
                <c:pt idx="5">
                  <c:v>29.110000000000031</c:v>
                </c:pt>
                <c:pt idx="6">
                  <c:v>27.8</c:v>
                </c:pt>
                <c:pt idx="7">
                  <c:v>25.5</c:v>
                </c:pt>
                <c:pt idx="8">
                  <c:v>22.25</c:v>
                </c:pt>
                <c:pt idx="9">
                  <c:v>24.88</c:v>
                </c:pt>
                <c:pt idx="10">
                  <c:v>26.25</c:v>
                </c:pt>
                <c:pt idx="11">
                  <c:v>24.86</c:v>
                </c:pt>
                <c:pt idx="12">
                  <c:v>26.55</c:v>
                </c:pt>
                <c:pt idx="13">
                  <c:v>24.36</c:v>
                </c:pt>
                <c:pt idx="14">
                  <c:v>24.09</c:v>
                </c:pt>
                <c:pt idx="15">
                  <c:v>24.22</c:v>
                </c:pt>
                <c:pt idx="16">
                  <c:v>25.130000000000031</c:v>
                </c:pt>
                <c:pt idx="17">
                  <c:v>21</c:v>
                </c:pt>
                <c:pt idx="18">
                  <c:v>19</c:v>
                </c:pt>
                <c:pt idx="19">
                  <c:v>21.5</c:v>
                </c:pt>
                <c:pt idx="20">
                  <c:v>26.89</c:v>
                </c:pt>
                <c:pt idx="21">
                  <c:v>21</c:v>
                </c:pt>
                <c:pt idx="22">
                  <c:v>22.75</c:v>
                </c:pt>
                <c:pt idx="23">
                  <c:v>26.56</c:v>
                </c:pt>
                <c:pt idx="24">
                  <c:v>25.5</c:v>
                </c:pt>
                <c:pt idx="25">
                  <c:v>23.2</c:v>
                </c:pt>
                <c:pt idx="26">
                  <c:v>24.419999999999987</c:v>
                </c:pt>
              </c:numCache>
            </c:numRef>
          </c:val>
        </c:ser>
        <c:marker val="1"/>
        <c:axId val="73267456"/>
        <c:axId val="73379840"/>
      </c:lineChart>
      <c:catAx>
        <c:axId val="73267456"/>
        <c:scaling>
          <c:orientation val="minMax"/>
        </c:scaling>
        <c:axPos val="b"/>
        <c:minorGridlines/>
        <c:tickLblPos val="nextTo"/>
        <c:txPr>
          <a:bodyPr/>
          <a:lstStyle/>
          <a:p>
            <a:pPr algn="just">
              <a:defRPr/>
            </a:pPr>
            <a:endParaRPr lang="it-IT"/>
          </a:p>
        </c:txPr>
        <c:crossAx val="73379840"/>
        <c:crosses val="autoZero"/>
        <c:auto val="1"/>
        <c:lblAlgn val="r"/>
        <c:lblOffset val="100"/>
      </c:catAx>
      <c:valAx>
        <c:axId val="73379840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1100"/>
                </a:pPr>
                <a:r>
                  <a:rPr lang="en-US" sz="1100"/>
                  <a:t>Voto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it-IT"/>
          </a:p>
        </c:txPr>
        <c:crossAx val="73267456"/>
        <c:crosses val="autoZero"/>
        <c:crossBetween val="between"/>
      </c:valAx>
    </c:plotArea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it-IT"/>
    </a:p>
  </c:tx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pivotSource>
    <c:name>[Percentuale studenti che hanno ripetuto l'esame.xlsx]Percentuale di esami ripetuti!Tabella_pivot2</c:name>
    <c:fmtId val="-1"/>
  </c:pivotSource>
  <c:chart>
    <c:title>
      <c:tx>
        <c:rich>
          <a:bodyPr/>
          <a:lstStyle/>
          <a:p>
            <a:pPr>
              <a:defRPr>
                <a:latin typeface="Aharoni" pitchFamily="2" charset="-79"/>
                <a:cs typeface="Aharoni" pitchFamily="2" charset="-79"/>
              </a:defRPr>
            </a:pPr>
            <a:r>
              <a:rPr lang="en-US">
                <a:latin typeface="Aharoni" pitchFamily="2" charset="-79"/>
                <a:cs typeface="Aharoni" pitchFamily="2" charset="-79"/>
              </a:rPr>
              <a:t>Percentuale</a:t>
            </a:r>
            <a:r>
              <a:rPr lang="en-US" baseline="0">
                <a:latin typeface="Aharoni" pitchFamily="2" charset="-79"/>
                <a:cs typeface="Aharoni" pitchFamily="2" charset="-79"/>
              </a:rPr>
              <a:t> Frequenza relativa</a:t>
            </a:r>
            <a:endParaRPr lang="en-US">
              <a:latin typeface="Aharoni" pitchFamily="2" charset="-79"/>
              <a:cs typeface="Aharoni" pitchFamily="2" charset="-79"/>
            </a:endParaRPr>
          </a:p>
        </c:rich>
      </c:tx>
      <c:layout>
        <c:manualLayout>
          <c:xMode val="edge"/>
          <c:yMode val="edge"/>
          <c:x val="0.17788377740589859"/>
          <c:y val="4.1083087670725334E-2"/>
        </c:manualLayout>
      </c:layout>
    </c:title>
    <c:pivotFmts>
      <c:pivotFmt>
        <c:idx val="0"/>
        <c:marker>
          <c:symbol val="none"/>
        </c:marker>
        <c:dLbl>
          <c:idx val="0"/>
          <c:showVal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 b="1"/>
              </a:pPr>
              <a:endParaRPr lang="it-IT"/>
            </a:p>
          </c:txPr>
          <c:dLblPos val="bestFit"/>
          <c:showVal val="1"/>
        </c:dLbl>
      </c:pivotFmt>
      <c:pivotFmt>
        <c:idx val="2"/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 b="1"/>
              </a:pPr>
              <a:endParaRPr lang="it-IT"/>
            </a:p>
          </c:txPr>
          <c:dLblPos val="bestFit"/>
          <c:showVal val="1"/>
        </c:dLbl>
      </c:pivotFmt>
    </c:pivotFmts>
    <c:view3D>
      <c:perspective val="30"/>
    </c:view3D>
    <c:plotArea>
      <c:layout>
        <c:manualLayout>
          <c:layoutTarget val="inner"/>
          <c:xMode val="edge"/>
          <c:yMode val="edge"/>
          <c:x val="0.19316546989990871"/>
          <c:y val="0.18925740100179203"/>
          <c:w val="0.65899781277342107"/>
          <c:h val="0.76130358705161849"/>
        </c:manualLayout>
      </c:layout>
      <c:pie3DChart>
        <c:varyColors val="1"/>
        <c:ser>
          <c:idx val="0"/>
          <c:order val="0"/>
          <c:tx>
            <c:strRef>
              <c:f>'Percentuale di esami ripetuti'!$B$3</c:f>
              <c:strCache>
                <c:ptCount val="1"/>
                <c:pt idx="0">
                  <c:v>Totale</c:v>
                </c:pt>
              </c:strCache>
            </c:strRef>
          </c:tx>
          <c:explosion val="32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dLblPos val="bestFit"/>
            <c:showVal val="1"/>
            <c:showLeaderLines val="1"/>
          </c:dLbls>
          <c:cat>
            <c:strRef>
              <c:f>'Percentuale di esami ripetuti'!$A$4:$A$11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strCache>
            </c:strRef>
          </c:cat>
          <c:val>
            <c:numRef>
              <c:f>'Percentuale di esami ripetuti'!$B$4:$B$11</c:f>
              <c:numCache>
                <c:formatCode>0.00%</c:formatCode>
                <c:ptCount val="7"/>
                <c:pt idx="0">
                  <c:v>0.77385159010601245</c:v>
                </c:pt>
                <c:pt idx="1">
                  <c:v>0.17314487632508835</c:v>
                </c:pt>
                <c:pt idx="2">
                  <c:v>2.4734982332155469E-2</c:v>
                </c:pt>
                <c:pt idx="3">
                  <c:v>2.1201413427562262E-2</c:v>
                </c:pt>
                <c:pt idx="4">
                  <c:v>3.5335689045936395E-3</c:v>
                </c:pt>
                <c:pt idx="5">
                  <c:v>0</c:v>
                </c:pt>
                <c:pt idx="6">
                  <c:v>3.5335689045936395E-3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zero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1"/>
  <c:chart>
    <c:title>
      <c:tx>
        <c:rich>
          <a:bodyPr/>
          <a:lstStyle/>
          <a:p>
            <a:pPr>
              <a:defRPr/>
            </a:pPr>
            <a:r>
              <a:rPr lang="it-IT"/>
              <a:t>Moda, mediana, media</a:t>
            </a:r>
          </a:p>
        </c:rich>
      </c:tx>
      <c:layout>
        <c:manualLayout>
          <c:xMode val="edge"/>
          <c:yMode val="edge"/>
          <c:x val="0.10201643718615273"/>
          <c:y val="0.10335260367895632"/>
        </c:manualLayout>
      </c:layout>
    </c:title>
    <c:view3D>
      <c:rAngAx val="1"/>
    </c:view3D>
    <c:floor>
      <c:spPr>
        <a:noFill/>
        <a:ln w="12700">
          <a:noFill/>
        </a:ln>
      </c:spPr>
    </c:floor>
    <c:plotArea>
      <c:layout>
        <c:manualLayout>
          <c:layoutTarget val="inner"/>
          <c:xMode val="edge"/>
          <c:yMode val="edge"/>
          <c:x val="0"/>
          <c:y val="0.19784946236559336"/>
          <c:w val="0.98716267429894256"/>
          <c:h val="0.53394803662572621"/>
        </c:manualLayout>
      </c:layout>
      <c:bar3DChart>
        <c:barDir val="col"/>
        <c:grouping val="standard"/>
        <c:ser>
          <c:idx val="0"/>
          <c:order val="0"/>
          <c:dLbls>
            <c:dLbl>
              <c:idx val="0"/>
              <c:layout>
                <c:manualLayout>
                  <c:x val="1.5588348659214801E-2"/>
                  <c:y val="-8.6021633659428914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 b="1"/>
                      <a:t>Ins</a:t>
                    </a: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1.6666850210157551E-2"/>
                  <c:y val="0.16298871731942599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it-IT"/>
                </a:p>
              </c:txPr>
              <c:showVal val="1"/>
            </c:dLbl>
            <c:dLbl>
              <c:idx val="2"/>
              <c:layout>
                <c:manualLayout>
                  <c:x val="2.5990492447185362E-2"/>
                  <c:y val="0.1772789764915749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it-IT"/>
                </a:p>
              </c:txPr>
              <c:showVal val="1"/>
            </c:dLbl>
            <c:txPr>
              <a:bodyPr/>
              <a:lstStyle/>
              <a:p>
                <a:pPr>
                  <a:defRPr sz="1000"/>
                </a:pPr>
                <a:endParaRPr lang="it-IT"/>
              </a:p>
            </c:txPr>
            <c:showVal val="1"/>
          </c:dLbls>
          <c:cat>
            <c:strRef>
              <c:f>'Analisi sui voti'!$F$2:$F$4</c:f>
              <c:strCache>
                <c:ptCount val="3"/>
                <c:pt idx="0">
                  <c:v>Moda</c:v>
                </c:pt>
                <c:pt idx="1">
                  <c:v>Mediana</c:v>
                </c:pt>
                <c:pt idx="2">
                  <c:v>Media</c:v>
                </c:pt>
              </c:strCache>
            </c:strRef>
          </c:cat>
          <c:val>
            <c:numRef>
              <c:f>'Analisi sui voti'!$G$2:$G$4</c:f>
              <c:numCache>
                <c:formatCode>General</c:formatCode>
                <c:ptCount val="3"/>
                <c:pt idx="0">
                  <c:v>0</c:v>
                </c:pt>
                <c:pt idx="1">
                  <c:v>24</c:v>
                </c:pt>
                <c:pt idx="2">
                  <c:v>26</c:v>
                </c:pt>
              </c:numCache>
            </c:numRef>
          </c:val>
        </c:ser>
        <c:gapWidth val="55"/>
        <c:gapDepth val="55"/>
        <c:shape val="cylinder"/>
        <c:axId val="74258688"/>
        <c:axId val="74293248"/>
        <c:axId val="73672448"/>
      </c:bar3DChart>
      <c:catAx>
        <c:axId val="742586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74293248"/>
        <c:crosses val="autoZero"/>
        <c:auto val="1"/>
        <c:lblAlgn val="ctr"/>
        <c:lblOffset val="100"/>
      </c:catAx>
      <c:valAx>
        <c:axId val="74293248"/>
        <c:scaling>
          <c:orientation val="minMax"/>
        </c:scaling>
        <c:axPos val="l"/>
        <c:numFmt formatCode="General" sourceLinked="1"/>
        <c:majorTickMark val="none"/>
        <c:tickLblPos val="none"/>
        <c:crossAx val="74258688"/>
        <c:crosses val="autoZero"/>
        <c:crossBetween val="between"/>
      </c:valAx>
      <c:serAx>
        <c:axId val="73672448"/>
        <c:scaling>
          <c:orientation val="minMax"/>
        </c:scaling>
        <c:delete val="1"/>
        <c:axPos val="b"/>
        <c:tickLblPos val="none"/>
        <c:crossAx val="74293248"/>
        <c:crosses val="autoZero"/>
      </c:serAx>
    </c:plotArea>
    <c:plotVisOnly val="1"/>
    <c:dispBlanksAs val="gap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lrMapOvr bg1="lt1" tx1="dk1" bg2="lt2" tx2="dk2" accent1="accent1" accent2="accent2" accent3="accent3" accent4="accent4" accent5="accent5" accent6="accent6" hlink="hlink" folHlink="folHlink"/>
  <c:pivotSource>
    <c:name>[Percentuale studenti che hanno ripetuto l'esame.xlsx]Analisi genere!Tabella_pivot1</c:name>
    <c:fmtId val="-1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Voti: Maschi VS Femmine</a:t>
            </a:r>
          </a:p>
        </c:rich>
      </c:tx>
      <c:layout>
        <c:manualLayout>
          <c:xMode val="edge"/>
          <c:yMode val="edge"/>
          <c:x val="0.10644329539351252"/>
          <c:y val="3.191822815038383E-2"/>
        </c:manualLayout>
      </c:layout>
    </c:title>
    <c:pivotFmts>
      <c:pivotFmt>
        <c:idx val="0"/>
        <c:dLbl>
          <c:idx val="0"/>
          <c:showVal val="1"/>
        </c:dLbl>
      </c:pivotFmt>
      <c:pivotFmt>
        <c:idx val="1"/>
        <c:dLbl>
          <c:idx val="0"/>
          <c:showVal val="1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it-IT"/>
            </a:p>
          </c:txPr>
          <c:showVal val="1"/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it-IT"/>
            </a:p>
          </c:txPr>
          <c:showVal val="1"/>
        </c:dLbl>
      </c:pivotFmt>
    </c:pivotFmts>
    <c:view3D>
      <c:rotX val="0"/>
      <c:rotY val="0"/>
      <c:perspective val="30"/>
    </c:view3D>
    <c:plotArea>
      <c:layout>
        <c:manualLayout>
          <c:layoutTarget val="inner"/>
          <c:xMode val="edge"/>
          <c:yMode val="edge"/>
          <c:x val="0.14069841667405886"/>
          <c:y val="0.12923365259404396"/>
          <c:w val="0.80398160021087695"/>
          <c:h val="0.83759893228184545"/>
        </c:manualLayout>
      </c:layout>
      <c:bar3DChart>
        <c:barDir val="bar"/>
        <c:grouping val="stacked"/>
        <c:ser>
          <c:idx val="0"/>
          <c:order val="0"/>
          <c:tx>
            <c:strRef>
              <c:f>'Analisi genere'!$H$16:$H$17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FB5FFB"/>
            </a:solidFill>
          </c:spPr>
          <c:dLbls>
            <c:showVal val="1"/>
          </c:dLbls>
          <c:cat>
            <c:strRef>
              <c:f>'Analisi genere'!$G$18:$G$33</c:f>
              <c:strCache>
                <c:ptCount val="15"/>
                <c:pt idx="0">
                  <c:v>Ins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24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30L</c:v>
                </c:pt>
              </c:strCache>
            </c:strRef>
          </c:cat>
          <c:val>
            <c:numRef>
              <c:f>'Analisi genere'!$H$18:$H$33</c:f>
              <c:numCache>
                <c:formatCode>General</c:formatCode>
                <c:ptCount val="15"/>
                <c:pt idx="0">
                  <c:v>34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12</c:v>
                </c:pt>
                <c:pt idx="5">
                  <c:v>3</c:v>
                </c:pt>
                <c:pt idx="6">
                  <c:v>5</c:v>
                </c:pt>
                <c:pt idx="7">
                  <c:v>18</c:v>
                </c:pt>
                <c:pt idx="8">
                  <c:v>7</c:v>
                </c:pt>
                <c:pt idx="9">
                  <c:v>11</c:v>
                </c:pt>
                <c:pt idx="10">
                  <c:v>21</c:v>
                </c:pt>
                <c:pt idx="11">
                  <c:v>26</c:v>
                </c:pt>
                <c:pt idx="12">
                  <c:v>16</c:v>
                </c:pt>
                <c:pt idx="13">
                  <c:v>28</c:v>
                </c:pt>
                <c:pt idx="14">
                  <c:v>3</c:v>
                </c:pt>
              </c:numCache>
            </c:numRef>
          </c:val>
        </c:ser>
        <c:ser>
          <c:idx val="1"/>
          <c:order val="1"/>
          <c:tx>
            <c:strRef>
              <c:f>'Analisi genere'!$I$16:$I$17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'Analisi genere'!$G$18:$G$33</c:f>
              <c:strCache>
                <c:ptCount val="15"/>
                <c:pt idx="0">
                  <c:v>Ins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24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30L</c:v>
                </c:pt>
              </c:strCache>
            </c:strRef>
          </c:cat>
          <c:val>
            <c:numRef>
              <c:f>'Analisi genere'!$I$18:$I$33</c:f>
              <c:numCache>
                <c:formatCode>General</c:formatCode>
                <c:ptCount val="15"/>
                <c:pt idx="0">
                  <c:v>31</c:v>
                </c:pt>
                <c:pt idx="1">
                  <c:v>4</c:v>
                </c:pt>
                <c:pt idx="2">
                  <c:v>5</c:v>
                </c:pt>
                <c:pt idx="3">
                  <c:v>10</c:v>
                </c:pt>
                <c:pt idx="4">
                  <c:v>7</c:v>
                </c:pt>
                <c:pt idx="5">
                  <c:v>6</c:v>
                </c:pt>
                <c:pt idx="6">
                  <c:v>13</c:v>
                </c:pt>
                <c:pt idx="7">
                  <c:v>15</c:v>
                </c:pt>
                <c:pt idx="8">
                  <c:v>6</c:v>
                </c:pt>
                <c:pt idx="9">
                  <c:v>12</c:v>
                </c:pt>
                <c:pt idx="10">
                  <c:v>19</c:v>
                </c:pt>
                <c:pt idx="11">
                  <c:v>17</c:v>
                </c:pt>
                <c:pt idx="12">
                  <c:v>11</c:v>
                </c:pt>
                <c:pt idx="13">
                  <c:v>15</c:v>
                </c:pt>
                <c:pt idx="14">
                  <c:v>3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55106176"/>
        <c:axId val="56275328"/>
        <c:axId val="0"/>
      </c:bar3DChart>
      <c:catAx>
        <c:axId val="55106176"/>
        <c:scaling>
          <c:orientation val="minMax"/>
        </c:scaling>
        <c:axPos val="l"/>
        <c:majorTickMark val="none"/>
        <c:tickLblPos val="nextTo"/>
        <c:crossAx val="56275328"/>
        <c:crosses val="autoZero"/>
        <c:auto val="1"/>
        <c:lblAlgn val="ctr"/>
        <c:lblOffset val="100"/>
      </c:catAx>
      <c:valAx>
        <c:axId val="5627532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551061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1878006268884833"/>
          <c:y val="0.42567393305505835"/>
          <c:w val="0.21961665272190412"/>
          <c:h val="5.1150831383526184E-2"/>
        </c:manualLayout>
      </c:layout>
    </c:legend>
    <c:plotVisOnly val="1"/>
    <c:dispBlanksAs val="gap"/>
  </c:chart>
  <c:spPr>
    <a:scene3d>
      <a:camera prst="orthographicFront"/>
      <a:lightRig rig="threePt" dir="t"/>
    </a:scene3d>
    <a:sp3d/>
  </c:spPr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it-IT"/>
    </a:p>
  </c:tx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0"/>
  <c:chart>
    <c:title>
      <c:tx>
        <c:rich>
          <a:bodyPr/>
          <a:lstStyle/>
          <a:p>
            <a:pPr>
              <a:defRPr/>
            </a:pPr>
            <a:r>
              <a:rPr lang="en-US"/>
              <a:t>Trend futuro della media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dLbls>
            <c:dLblPos val="b"/>
            <c:showVal val="1"/>
          </c:dLbls>
          <c:trendline>
            <c:spPr>
              <a:ln w="22225">
                <a:solidFill>
                  <a:schemeClr val="tx1"/>
                </a:solidFill>
              </a:ln>
            </c:spPr>
            <c:trendlineType val="linear"/>
            <c:dispEq val="1"/>
            <c:trendlineLbl>
              <c:layout>
                <c:manualLayout>
                  <c:x val="6.6419254397549962E-2"/>
                  <c:y val="-0.23302799030527971"/>
                </c:manualLayout>
              </c:layout>
              <c:numFmt formatCode="General" sourceLinked="0"/>
            </c:trendlineLbl>
          </c:trendline>
          <c:cat>
            <c:strRef>
              <c:f>'Media anni'!$A$2:$A$9</c:f>
              <c:strCache>
                <c:ptCount val="8"/>
                <c:pt idx="0">
                  <c:v>Anno 2005_06</c:v>
                </c:pt>
                <c:pt idx="1">
                  <c:v>Anno 2006_07</c:v>
                </c:pt>
                <c:pt idx="2">
                  <c:v>Anno 2007_08</c:v>
                </c:pt>
                <c:pt idx="3">
                  <c:v>Anno 2008_09</c:v>
                </c:pt>
                <c:pt idx="4">
                  <c:v>Anno 2009_10</c:v>
                </c:pt>
                <c:pt idx="5">
                  <c:v>Anno 2010_11</c:v>
                </c:pt>
                <c:pt idx="6">
                  <c:v>Anno 2011_12</c:v>
                </c:pt>
                <c:pt idx="7">
                  <c:v>Anno 2012_13</c:v>
                </c:pt>
              </c:strCache>
            </c:strRef>
          </c:cat>
          <c:val>
            <c:numRef>
              <c:f>'Media anni'!$B$2:$B$9</c:f>
              <c:numCache>
                <c:formatCode>0.00</c:formatCode>
                <c:ptCount val="8"/>
                <c:pt idx="0">
                  <c:v>26.960784313725217</c:v>
                </c:pt>
                <c:pt idx="1">
                  <c:v>28.026315789473685</c:v>
                </c:pt>
                <c:pt idx="2">
                  <c:v>24.947712418300629</c:v>
                </c:pt>
                <c:pt idx="3">
                  <c:v>24.150000000000031</c:v>
                </c:pt>
                <c:pt idx="4">
                  <c:v>25.604651162790926</c:v>
                </c:pt>
                <c:pt idx="5">
                  <c:v>23.961318109455124</c:v>
                </c:pt>
                <c:pt idx="6">
                  <c:v>23.302459900320624</c:v>
                </c:pt>
                <c:pt idx="7">
                  <c:v>22.643601691186475</c:v>
                </c:pt>
              </c:numCache>
            </c:numRef>
          </c:val>
        </c:ser>
        <c:marker val="1"/>
        <c:axId val="74447104"/>
        <c:axId val="74452992"/>
      </c:lineChart>
      <c:catAx>
        <c:axId val="74447104"/>
        <c:scaling>
          <c:orientation val="minMax"/>
        </c:scaling>
        <c:axPos val="b"/>
        <c:majorGridlines/>
        <c:tickLblPos val="nextTo"/>
        <c:crossAx val="74452992"/>
        <c:crosses val="autoZero"/>
        <c:auto val="1"/>
        <c:lblAlgn val="ctr"/>
        <c:lblOffset val="100"/>
      </c:catAx>
      <c:valAx>
        <c:axId val="74452992"/>
        <c:scaling>
          <c:orientation val="minMax"/>
        </c:scaling>
        <c:axPos val="l"/>
        <c:minorGridlines/>
        <c:numFmt formatCode="0.00" sourceLinked="1"/>
        <c:tickLblPos val="nextTo"/>
        <c:crossAx val="744471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0" b="1"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9"/>
  <c:chart>
    <c:title>
      <c:tx>
        <c:rich>
          <a:bodyPr/>
          <a:lstStyle/>
          <a:p>
            <a:pPr>
              <a:defRPr/>
            </a:pPr>
            <a:r>
              <a:rPr lang="it-IT"/>
              <a:t>Tendenza esaminandi e prove d'esame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2.5932979305779702E-2"/>
          <c:y val="0.28432669886200757"/>
          <c:w val="0.97406702069422069"/>
          <c:h val="0.57512704475147192"/>
        </c:manualLayout>
      </c:layout>
      <c:bar3DChart>
        <c:barDir val="col"/>
        <c:grouping val="clustered"/>
        <c:ser>
          <c:idx val="0"/>
          <c:order val="0"/>
          <c:tx>
            <c:strRef>
              <c:f>Esaminandi!$K$76</c:f>
              <c:strCache>
                <c:ptCount val="1"/>
                <c:pt idx="0">
                  <c:v>Esaminandi</c:v>
                </c:pt>
              </c:strCache>
            </c:strRef>
          </c:tx>
          <c:dLbls>
            <c:dLbl>
              <c:idx val="5"/>
              <c:layout>
                <c:manualLayout>
                  <c:x val="-1.3228971447470098E-2"/>
                  <c:y val="7.4721817777818645E-17"/>
                </c:manualLayout>
              </c:layout>
              <c:showVal val="1"/>
            </c:dLbl>
            <c:dLbl>
              <c:idx val="6"/>
              <c:layout>
                <c:manualLayout>
                  <c:x val="-1.322897144747002E-2"/>
                  <c:y val="-4.0757825983980594E-3"/>
                </c:manualLayout>
              </c:layout>
              <c:showVal val="1"/>
            </c:dLbl>
            <c:dLbl>
              <c:idx val="7"/>
              <c:layout>
                <c:manualLayout>
                  <c:x val="-1.1024142872891616E-2"/>
                  <c:y val="7.4721817777818645E-17"/>
                </c:manualLayout>
              </c:layout>
              <c:showVal val="1"/>
            </c:dLbl>
            <c:showVal val="1"/>
          </c:dLbls>
          <c:cat>
            <c:strRef>
              <c:f>Esaminandi!$J$77:$J$84</c:f>
              <c:strCache>
                <c:ptCount val="8"/>
                <c:pt idx="0">
                  <c:v>2005_06</c:v>
                </c:pt>
                <c:pt idx="1">
                  <c:v>2006_07</c:v>
                </c:pt>
                <c:pt idx="2">
                  <c:v>2007_08</c:v>
                </c:pt>
                <c:pt idx="3">
                  <c:v>2008_09</c:v>
                </c:pt>
                <c:pt idx="4">
                  <c:v>2009_10</c:v>
                </c:pt>
                <c:pt idx="5">
                  <c:v>2010_11</c:v>
                </c:pt>
                <c:pt idx="6">
                  <c:v>2011_12</c:v>
                </c:pt>
                <c:pt idx="7">
                  <c:v>2012_13</c:v>
                </c:pt>
              </c:strCache>
            </c:strRef>
          </c:cat>
          <c:val>
            <c:numRef>
              <c:f>Esaminandi!$K$77:$K$84</c:f>
              <c:numCache>
                <c:formatCode>General</c:formatCode>
                <c:ptCount val="8"/>
                <c:pt idx="0">
                  <c:v>46</c:v>
                </c:pt>
                <c:pt idx="1">
                  <c:v>37</c:v>
                </c:pt>
                <c:pt idx="2">
                  <c:v>133</c:v>
                </c:pt>
                <c:pt idx="3">
                  <c:v>33</c:v>
                </c:pt>
                <c:pt idx="4">
                  <c:v>44</c:v>
                </c:pt>
                <c:pt idx="5">
                  <c:v>56.2</c:v>
                </c:pt>
                <c:pt idx="6">
                  <c:v>54.600000000000009</c:v>
                </c:pt>
                <c:pt idx="7" formatCode="0.0">
                  <c:v>54.142857142857132</c:v>
                </c:pt>
              </c:numCache>
            </c:numRef>
          </c:val>
        </c:ser>
        <c:ser>
          <c:idx val="1"/>
          <c:order val="1"/>
          <c:tx>
            <c:strRef>
              <c:f>Esaminandi!$M$76</c:f>
              <c:strCache>
                <c:ptCount val="1"/>
                <c:pt idx="0">
                  <c:v>Prove</c:v>
                </c:pt>
              </c:strCache>
            </c:strRef>
          </c:tx>
          <c:dLbls>
            <c:showVal val="1"/>
          </c:dLbls>
          <c:cat>
            <c:strRef>
              <c:f>Esaminandi!$J$77:$J$84</c:f>
              <c:strCache>
                <c:ptCount val="8"/>
                <c:pt idx="0">
                  <c:v>2005_06</c:v>
                </c:pt>
                <c:pt idx="1">
                  <c:v>2006_07</c:v>
                </c:pt>
                <c:pt idx="2">
                  <c:v>2007_08</c:v>
                </c:pt>
                <c:pt idx="3">
                  <c:v>2008_09</c:v>
                </c:pt>
                <c:pt idx="4">
                  <c:v>2009_10</c:v>
                </c:pt>
                <c:pt idx="5">
                  <c:v>2010_11</c:v>
                </c:pt>
                <c:pt idx="6">
                  <c:v>2011_12</c:v>
                </c:pt>
                <c:pt idx="7">
                  <c:v>2012_13</c:v>
                </c:pt>
              </c:strCache>
            </c:strRef>
          </c:cat>
          <c:val>
            <c:numRef>
              <c:f>Esaminandi!$M$77:$M$84</c:f>
              <c:numCache>
                <c:formatCode>General</c:formatCode>
                <c:ptCount val="8"/>
                <c:pt idx="0">
                  <c:v>54</c:v>
                </c:pt>
                <c:pt idx="1">
                  <c:v>39</c:v>
                </c:pt>
                <c:pt idx="2">
                  <c:v>190</c:v>
                </c:pt>
                <c:pt idx="3">
                  <c:v>37</c:v>
                </c:pt>
                <c:pt idx="4">
                  <c:v>54</c:v>
                </c:pt>
                <c:pt idx="5">
                  <c:v>74.2</c:v>
                </c:pt>
                <c:pt idx="6">
                  <c:v>74</c:v>
                </c:pt>
                <c:pt idx="7">
                  <c:v>73.800000000000011</c:v>
                </c:pt>
              </c:numCache>
            </c:numRef>
          </c:val>
        </c:ser>
        <c:dLbls>
          <c:showVal val="1"/>
        </c:dLbls>
        <c:shape val="box"/>
        <c:axId val="74520448"/>
        <c:axId val="74521984"/>
        <c:axId val="0"/>
      </c:bar3DChart>
      <c:catAx>
        <c:axId val="74520448"/>
        <c:scaling>
          <c:orientation val="minMax"/>
        </c:scaling>
        <c:axPos val="b"/>
        <c:majorTickMark val="none"/>
        <c:tickLblPos val="nextTo"/>
        <c:crossAx val="74521984"/>
        <c:crosses val="autoZero"/>
        <c:auto val="1"/>
        <c:lblAlgn val="ctr"/>
        <c:lblOffset val="100"/>
      </c:catAx>
      <c:valAx>
        <c:axId val="74521984"/>
        <c:scaling>
          <c:orientation val="minMax"/>
        </c:scaling>
        <c:delete val="1"/>
        <c:axPos val="l"/>
        <c:numFmt formatCode="General" sourceLinked="1"/>
        <c:tickLblPos val="none"/>
        <c:crossAx val="7452044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 b="1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Tendenza futura insufficienze</a:t>
            </a:r>
          </a:p>
        </c:rich>
      </c:tx>
      <c:layout>
        <c:manualLayout>
          <c:xMode val="edge"/>
          <c:yMode val="edge"/>
          <c:x val="0.20023600174978129"/>
          <c:y val="0"/>
        </c:manualLayout>
      </c:layout>
    </c:title>
    <c:plotArea>
      <c:layout/>
      <c:lineChart>
        <c:grouping val="stacked"/>
        <c:ser>
          <c:idx val="0"/>
          <c:order val="0"/>
          <c:tx>
            <c:strRef>
              <c:f>Foglio1!$G$1</c:f>
              <c:strCache>
                <c:ptCount val="1"/>
                <c:pt idx="0">
                  <c:v>Insufficienze</c:v>
                </c:pt>
              </c:strCache>
            </c:strRef>
          </c:tx>
          <c:dLbls>
            <c:dLbl>
              <c:idx val="2"/>
              <c:layout>
                <c:manualLayout>
                  <c:x val="1.1944444444444461E-3"/>
                  <c:y val="-9.733887430737824E-3"/>
                </c:manualLayout>
              </c:layout>
              <c:dLblPos val="r"/>
              <c:showVal val="1"/>
            </c:dLbl>
            <c:dLblPos val="t"/>
            <c:showVal val="1"/>
          </c:dLbls>
          <c:cat>
            <c:strRef>
              <c:f>Foglio1!$A$2:$A$9</c:f>
              <c:strCache>
                <c:ptCount val="8"/>
                <c:pt idx="0">
                  <c:v>2005_06</c:v>
                </c:pt>
                <c:pt idx="1">
                  <c:v>2006_07</c:v>
                </c:pt>
                <c:pt idx="2">
                  <c:v>2007_08</c:v>
                </c:pt>
                <c:pt idx="3">
                  <c:v>2008_09</c:v>
                </c:pt>
                <c:pt idx="4">
                  <c:v>2009_10</c:v>
                </c:pt>
                <c:pt idx="5">
                  <c:v>2010_11</c:v>
                </c:pt>
                <c:pt idx="6">
                  <c:v>2011_12</c:v>
                </c:pt>
                <c:pt idx="7">
                  <c:v>2012_13</c:v>
                </c:pt>
              </c:strCache>
            </c:strRef>
          </c:cat>
          <c:val>
            <c:numRef>
              <c:f>Foglio1!$G$2:$G$9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38</c:v>
                </c:pt>
                <c:pt idx="3">
                  <c:v>17</c:v>
                </c:pt>
                <c:pt idx="4">
                  <c:v>6</c:v>
                </c:pt>
                <c:pt idx="5" formatCode="0.00">
                  <c:v>12.874919866087374</c:v>
                </c:pt>
                <c:pt idx="6" formatCode="0.00">
                  <c:v>13.95421289123945</c:v>
                </c:pt>
                <c:pt idx="7" formatCode="0.00">
                  <c:v>15.033609694483276</c:v>
                </c:pt>
              </c:numCache>
            </c:numRef>
          </c:val>
        </c:ser>
        <c:dLbls>
          <c:showVal val="1"/>
        </c:dLbls>
        <c:marker val="1"/>
        <c:axId val="73503104"/>
        <c:axId val="73504640"/>
      </c:lineChart>
      <c:catAx>
        <c:axId val="73503104"/>
        <c:scaling>
          <c:orientation val="minMax"/>
        </c:scaling>
        <c:axPos val="b"/>
        <c:minorGridlines/>
        <c:majorTickMark val="none"/>
        <c:tickLblPos val="nextTo"/>
        <c:crossAx val="73504640"/>
        <c:crosses val="autoZero"/>
        <c:auto val="1"/>
        <c:lblAlgn val="ctr"/>
        <c:lblOffset val="100"/>
      </c:catAx>
      <c:valAx>
        <c:axId val="73504640"/>
        <c:scaling>
          <c:orientation val="minMax"/>
        </c:scaling>
        <c:axPos val="l"/>
        <c:minorGridlines/>
        <c:title>
          <c:tx>
            <c:rich>
              <a:bodyPr rot="0" vert="wordArtVert"/>
              <a:lstStyle/>
              <a:p>
                <a:pPr>
                  <a:defRPr sz="1200"/>
                </a:pPr>
                <a:r>
                  <a:rPr lang="en-US" sz="1200"/>
                  <a:t>Insuffucienze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3503104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400" b="1">
          <a:latin typeface="Times New Roman" pitchFamily="18" charset="0"/>
          <a:cs typeface="Times New Roman" pitchFamily="18" charset="0"/>
        </a:defRPr>
      </a:pPr>
      <a:endParaRPr lang="it-IT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1"/>
  <c:chart>
    <c:title>
      <c:tx>
        <c:rich>
          <a:bodyPr/>
          <a:lstStyle/>
          <a:p>
            <a:pPr>
              <a:defRPr/>
            </a:pPr>
            <a:r>
              <a:rPr lang="it-IT"/>
              <a:t>Moda, mediana, media</a:t>
            </a:r>
          </a:p>
        </c:rich>
      </c:tx>
      <c:layout>
        <c:manualLayout>
          <c:xMode val="edge"/>
          <c:yMode val="edge"/>
          <c:x val="0.10201643718615273"/>
          <c:y val="0.10335260367895632"/>
        </c:manualLayout>
      </c:layout>
    </c:title>
    <c:view3D>
      <c:rAngAx val="1"/>
    </c:view3D>
    <c:floor>
      <c:spPr>
        <a:noFill/>
        <a:ln w="12700">
          <a:noFill/>
        </a:ln>
      </c:spPr>
    </c:floor>
    <c:plotArea>
      <c:layout>
        <c:manualLayout>
          <c:layoutTarget val="inner"/>
          <c:xMode val="edge"/>
          <c:yMode val="edge"/>
          <c:x val="0"/>
          <c:y val="0.19784946236559331"/>
          <c:w val="0.98716267429894256"/>
          <c:h val="0.53394803662572576"/>
        </c:manualLayout>
      </c:layout>
      <c:bar3DChart>
        <c:barDir val="col"/>
        <c:grouping val="standard"/>
        <c:ser>
          <c:idx val="0"/>
          <c:order val="0"/>
          <c:dLbls>
            <c:dLbl>
              <c:idx val="0"/>
              <c:layout>
                <c:manualLayout>
                  <c:x val="1.5588348659214801E-2"/>
                  <c:y val="-8.6021633659428914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 b="1"/>
                      <a:t>Ins</a:t>
                    </a: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1.6666850210157541E-2"/>
                  <c:y val="0.16298871731942599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it-IT"/>
                </a:p>
              </c:txPr>
              <c:showVal val="1"/>
            </c:dLbl>
            <c:dLbl>
              <c:idx val="2"/>
              <c:layout>
                <c:manualLayout>
                  <c:x val="2.5990492447185362E-2"/>
                  <c:y val="0.1772789764915749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it-IT"/>
                </a:p>
              </c:txPr>
              <c:showVal val="1"/>
            </c:dLbl>
            <c:txPr>
              <a:bodyPr/>
              <a:lstStyle/>
              <a:p>
                <a:pPr>
                  <a:defRPr sz="1000"/>
                </a:pPr>
                <a:endParaRPr lang="it-IT"/>
              </a:p>
            </c:txPr>
            <c:showVal val="1"/>
          </c:dLbls>
          <c:cat>
            <c:strRef>
              <c:f>'Analisi sui voti'!$F$2:$F$4</c:f>
              <c:strCache>
                <c:ptCount val="3"/>
                <c:pt idx="0">
                  <c:v>Moda</c:v>
                </c:pt>
                <c:pt idx="1">
                  <c:v>Mediana</c:v>
                </c:pt>
                <c:pt idx="2">
                  <c:v>Media</c:v>
                </c:pt>
              </c:strCache>
            </c:strRef>
          </c:cat>
          <c:val>
            <c:numRef>
              <c:f>'Analisi sui voti'!$G$2:$G$4</c:f>
              <c:numCache>
                <c:formatCode>General</c:formatCode>
                <c:ptCount val="3"/>
                <c:pt idx="0">
                  <c:v>0</c:v>
                </c:pt>
                <c:pt idx="1">
                  <c:v>24</c:v>
                </c:pt>
                <c:pt idx="2">
                  <c:v>26</c:v>
                </c:pt>
              </c:numCache>
            </c:numRef>
          </c:val>
        </c:ser>
        <c:gapWidth val="55"/>
        <c:gapDepth val="55"/>
        <c:shape val="cylinder"/>
        <c:axId val="56193024"/>
        <c:axId val="56194560"/>
        <c:axId val="52476544"/>
      </c:bar3DChart>
      <c:catAx>
        <c:axId val="561930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56194560"/>
        <c:crosses val="autoZero"/>
        <c:auto val="1"/>
        <c:lblAlgn val="ctr"/>
        <c:lblOffset val="100"/>
      </c:catAx>
      <c:valAx>
        <c:axId val="56194560"/>
        <c:scaling>
          <c:orientation val="minMax"/>
        </c:scaling>
        <c:axPos val="l"/>
        <c:numFmt formatCode="General" sourceLinked="1"/>
        <c:majorTickMark val="none"/>
        <c:tickLblPos val="none"/>
        <c:crossAx val="56193024"/>
        <c:crosses val="autoZero"/>
        <c:crossBetween val="between"/>
      </c:valAx>
      <c:serAx>
        <c:axId val="52476544"/>
        <c:scaling>
          <c:orientation val="minMax"/>
        </c:scaling>
        <c:delete val="1"/>
        <c:axPos val="b"/>
        <c:tickLblPos val="none"/>
        <c:crossAx val="56194560"/>
        <c:crosses val="autoZero"/>
      </c:serAx>
    </c:plotArea>
    <c:plotVisOnly val="1"/>
    <c:dispBlanksAs val="gap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28"/>
  <c:chart>
    <c:title>
      <c:tx>
        <c:rich>
          <a:bodyPr/>
          <a:lstStyle/>
          <a:p>
            <a:pPr>
              <a:defRPr sz="1400"/>
            </a:pPr>
            <a:r>
              <a:rPr lang="it-IT" sz="1400"/>
              <a:t>Percentuale insufficienze per anno</a:t>
            </a:r>
          </a:p>
        </c:rich>
      </c:tx>
      <c:layout>
        <c:manualLayout>
          <c:xMode val="edge"/>
          <c:yMode val="edge"/>
          <c:x val="0.12360096673436184"/>
          <c:y val="4.4782641281464024E-2"/>
        </c:manualLayout>
      </c:layout>
    </c:title>
    <c:plotArea>
      <c:layout>
        <c:manualLayout>
          <c:layoutTarget val="inner"/>
          <c:xMode val="edge"/>
          <c:yMode val="edge"/>
          <c:x val="1.8946570670708845E-2"/>
          <c:y val="0.31547814656589251"/>
          <c:w val="0.96210685865859547"/>
          <c:h val="0.45221846447636371"/>
        </c:manualLayout>
      </c:layout>
      <c:lineChart>
        <c:grouping val="stacked"/>
        <c:ser>
          <c:idx val="0"/>
          <c:order val="0"/>
          <c:dLbls>
            <c:dLbl>
              <c:idx val="0"/>
              <c:layout>
                <c:manualLayout>
                  <c:x val="-1.1374215125522452E-2"/>
                  <c:y val="-7.5774120335835804E-2"/>
                </c:manualLayout>
              </c:layout>
              <c:showVal val="1"/>
            </c:dLbl>
            <c:dLbl>
              <c:idx val="1"/>
              <c:layout>
                <c:manualLayout>
                  <c:x val="-4.8577696347915533E-2"/>
                  <c:y val="-0.13349429428476278"/>
                </c:manualLayout>
              </c:layout>
              <c:showVal val="1"/>
            </c:dLbl>
            <c:dLbl>
              <c:idx val="2"/>
              <c:layout>
                <c:manualLayout>
                  <c:x val="-8.5143796283171633E-2"/>
                  <c:y val="-0.14109543384068526"/>
                </c:manualLayout>
              </c:layout>
              <c:showVal val="1"/>
            </c:dLbl>
            <c:dLbl>
              <c:idx val="4"/>
              <c:layout>
                <c:manualLayout>
                  <c:x val="-2.2222626604706756E-2"/>
                  <c:y val="-0.11026750995921079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Val val="1"/>
          </c:dLbls>
          <c:cat>
            <c:strRef>
              <c:f>'insufficienze per anno accademi'!$A$3:$A$7</c:f>
              <c:strCache>
                <c:ptCount val="5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</c:strCache>
            </c:strRef>
          </c:cat>
          <c:val>
            <c:numRef>
              <c:f>'insufficienze per anno accademi'!$D$3:$D$7</c:f>
              <c:numCache>
                <c:formatCode>0.0%</c:formatCode>
                <c:ptCount val="5"/>
                <c:pt idx="0">
                  <c:v>5.5555555555555455E-2</c:v>
                </c:pt>
                <c:pt idx="1">
                  <c:v>2.5641025641026129E-2</c:v>
                </c:pt>
                <c:pt idx="2">
                  <c:v>0.2</c:v>
                </c:pt>
                <c:pt idx="3">
                  <c:v>0.45945945945945948</c:v>
                </c:pt>
                <c:pt idx="4">
                  <c:v>0.1111111111111111</c:v>
                </c:pt>
              </c:numCache>
            </c:numRef>
          </c:val>
        </c:ser>
        <c:dLbls>
          <c:showVal val="1"/>
        </c:dLbls>
        <c:marker val="1"/>
        <c:axId val="52125056"/>
        <c:axId val="52139136"/>
      </c:lineChart>
      <c:catAx>
        <c:axId val="52125056"/>
        <c:scaling>
          <c:orientation val="minMax"/>
        </c:scaling>
        <c:axPos val="b"/>
        <c:minorGridlines/>
        <c:maj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52139136"/>
        <c:crosses val="autoZero"/>
        <c:auto val="1"/>
        <c:lblAlgn val="ctr"/>
        <c:lblOffset val="100"/>
      </c:catAx>
      <c:valAx>
        <c:axId val="52139136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52125056"/>
        <c:crosses val="autoZero"/>
        <c:crossBetween val="between"/>
      </c:valAx>
    </c:plotArea>
    <c:plotVisOnly val="1"/>
    <c:dispBlanksAs val="zero"/>
  </c:chart>
  <c:spPr>
    <a:solidFill>
      <a:srgbClr val="FFFFFF"/>
    </a:solidFill>
    <a:ln>
      <a:solidFill>
        <a:schemeClr val="tx1"/>
      </a:solidFill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Media voti VS percentuale insufficienze</a:t>
            </a:r>
          </a:p>
        </c:rich>
      </c:tx>
      <c:layout>
        <c:manualLayout>
          <c:xMode val="edge"/>
          <c:yMode val="edge"/>
          <c:x val="0.18932407975799459"/>
          <c:y val="7.0379239590273118E-2"/>
        </c:manualLayout>
      </c:layout>
    </c:title>
    <c:view3D>
      <c:rotY val="0"/>
      <c:perspective val="20"/>
    </c:view3D>
    <c:plotArea>
      <c:layout/>
      <c:bar3DChart>
        <c:barDir val="col"/>
        <c:grouping val="standard"/>
        <c:ser>
          <c:idx val="1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/>
                      <a:t>5,60%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/>
                      <a:t>2,60%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4.6407627348454741E-3"/>
                  <c:y val="0.1078552383068548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20%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3.4067301960475152E-2"/>
                  <c:y val="0.24019858904566171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45,90%</a:t>
                    </a:r>
                  </a:p>
                </c:rich>
              </c:tx>
              <c:showVal val="1"/>
            </c:dLbl>
            <c:dLbl>
              <c:idx val="4"/>
              <c:layout>
                <c:manualLayout>
                  <c:x val="2.8446660048525082E-2"/>
                  <c:y val="6.702033107432510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11,10%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Val val="1"/>
          </c:dLbls>
          <c:cat>
            <c:strRef>
              <c:f>'Percentuale ins_media voti '!$A$2:$A$6</c:f>
              <c:strCache>
                <c:ptCount val="5"/>
                <c:pt idx="0">
                  <c:v>Anno 2005-06</c:v>
                </c:pt>
                <c:pt idx="1">
                  <c:v>Anno 2006-07</c:v>
                </c:pt>
                <c:pt idx="2">
                  <c:v>Anno 2007-08</c:v>
                </c:pt>
                <c:pt idx="3">
                  <c:v>Anno 2008-09</c:v>
                </c:pt>
                <c:pt idx="4">
                  <c:v>Anno 2009-10</c:v>
                </c:pt>
              </c:strCache>
            </c:strRef>
          </c:cat>
          <c:val>
            <c:numRef>
              <c:f>'Percentuale ins_media voti '!$C$2:$C$6</c:f>
              <c:numCache>
                <c:formatCode>0.00</c:formatCode>
                <c:ptCount val="5"/>
                <c:pt idx="0">
                  <c:v>5.6</c:v>
                </c:pt>
                <c:pt idx="1">
                  <c:v>2.6</c:v>
                </c:pt>
                <c:pt idx="2">
                  <c:v>20</c:v>
                </c:pt>
                <c:pt idx="3">
                  <c:v>45.9</c:v>
                </c:pt>
                <c:pt idx="4">
                  <c:v>11.1</c:v>
                </c:pt>
              </c:numCache>
            </c:numRef>
          </c:val>
        </c:ser>
        <c:ser>
          <c:idx val="0"/>
          <c:order val="1"/>
          <c:dLbls>
            <c:dLbl>
              <c:idx val="3"/>
              <c:layout>
                <c:manualLayout>
                  <c:x val="-4.3135672853754116E-2"/>
                  <c:y val="4.724436531294332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Val val="1"/>
          </c:dLbls>
          <c:cat>
            <c:strRef>
              <c:f>'Percentuale ins_media voti '!$A$2:$A$6</c:f>
              <c:strCache>
                <c:ptCount val="5"/>
                <c:pt idx="0">
                  <c:v>Anno 2005-06</c:v>
                </c:pt>
                <c:pt idx="1">
                  <c:v>Anno 2006-07</c:v>
                </c:pt>
                <c:pt idx="2">
                  <c:v>Anno 2007-08</c:v>
                </c:pt>
                <c:pt idx="3">
                  <c:v>Anno 2008-09</c:v>
                </c:pt>
                <c:pt idx="4">
                  <c:v>Anno 2009-10</c:v>
                </c:pt>
              </c:strCache>
            </c:strRef>
          </c:cat>
          <c:val>
            <c:numRef>
              <c:f>'Percentuale ins_media voti '!$B$2:$B$6</c:f>
              <c:numCache>
                <c:formatCode>0.00</c:formatCode>
                <c:ptCount val="5"/>
                <c:pt idx="0">
                  <c:v>26.960784313725036</c:v>
                </c:pt>
                <c:pt idx="1">
                  <c:v>28.026315789473685</c:v>
                </c:pt>
                <c:pt idx="2">
                  <c:v>24.947712418300629</c:v>
                </c:pt>
                <c:pt idx="3">
                  <c:v>24.150000000000031</c:v>
                </c:pt>
                <c:pt idx="4">
                  <c:v>25.60465116279104</c:v>
                </c:pt>
              </c:numCache>
            </c:numRef>
          </c:val>
        </c:ser>
        <c:dLbls>
          <c:showVal val="1"/>
        </c:dLbls>
        <c:shape val="cone"/>
        <c:axId val="71118208"/>
        <c:axId val="71132288"/>
        <c:axId val="52474304"/>
      </c:bar3DChart>
      <c:catAx>
        <c:axId val="711182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71132288"/>
        <c:crosses val="autoZero"/>
        <c:auto val="1"/>
        <c:lblAlgn val="ctr"/>
        <c:lblOffset val="100"/>
      </c:catAx>
      <c:valAx>
        <c:axId val="71132288"/>
        <c:scaling>
          <c:orientation val="minMax"/>
        </c:scaling>
        <c:delete val="1"/>
        <c:axPos val="l"/>
        <c:numFmt formatCode="0.00" sourceLinked="1"/>
        <c:tickLblPos val="none"/>
        <c:crossAx val="71118208"/>
        <c:crosses val="autoZero"/>
        <c:crossBetween val="between"/>
      </c:valAx>
      <c:serAx>
        <c:axId val="52474304"/>
        <c:scaling>
          <c:orientation val="minMax"/>
        </c:scaling>
        <c:delete val="1"/>
        <c:axPos val="b"/>
        <c:tickLblPos val="none"/>
        <c:crossAx val="71132288"/>
        <c:crosses val="autoZero"/>
      </c:serAx>
    </c:plotArea>
    <c:plotVisOnly val="1"/>
    <c:dispBlanksAs val="gap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Media esercizi 2006/07 vs 2008/09 per appello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'Medie es a confronto'!$B$1</c:f>
              <c:strCache>
                <c:ptCount val="1"/>
                <c:pt idx="0">
                  <c:v>Media Es 2006_07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howVal val="1"/>
          </c:dLbls>
          <c:val>
            <c:numRef>
              <c:f>'Medie es a confronto'!$B$2:$B$5</c:f>
              <c:numCache>
                <c:formatCode>General</c:formatCode>
                <c:ptCount val="4"/>
                <c:pt idx="0">
                  <c:v>9.44</c:v>
                </c:pt>
                <c:pt idx="1">
                  <c:v>8.3600000000000048</c:v>
                </c:pt>
                <c:pt idx="2">
                  <c:v>8.9</c:v>
                </c:pt>
                <c:pt idx="3">
                  <c:v>7.29</c:v>
                </c:pt>
              </c:numCache>
            </c:numRef>
          </c:val>
        </c:ser>
        <c:ser>
          <c:idx val="1"/>
          <c:order val="1"/>
          <c:tx>
            <c:strRef>
              <c:f>'Medie es a confronto'!$G$1</c:f>
              <c:strCache>
                <c:ptCount val="1"/>
                <c:pt idx="0">
                  <c:v>Media Es 2008_09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8.8329468919070269E-3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6.6247101689301075E-3"/>
                  <c:y val="-3.97250737758388E-17"/>
                </c:manualLayout>
              </c:layout>
              <c:showVal val="1"/>
            </c:dLbl>
            <c:dLbl>
              <c:idx val="2"/>
              <c:layout>
                <c:manualLayout>
                  <c:x val="6.6247101689301075E-3"/>
                  <c:y val="8.6673889490790895E-3"/>
                </c:manualLayout>
              </c:layout>
              <c:showVal val="1"/>
            </c:dLbl>
            <c:showVal val="1"/>
          </c:dLbls>
          <c:val>
            <c:numRef>
              <c:f>'Medie es a confronto'!$G$2:$G$7</c:f>
              <c:numCache>
                <c:formatCode>General</c:formatCode>
                <c:ptCount val="6"/>
                <c:pt idx="0">
                  <c:v>5.25</c:v>
                </c:pt>
                <c:pt idx="1">
                  <c:v>6.29</c:v>
                </c:pt>
                <c:pt idx="2">
                  <c:v>6.71</c:v>
                </c:pt>
                <c:pt idx="3">
                  <c:v>5</c:v>
                </c:pt>
                <c:pt idx="4">
                  <c:v>6.5</c:v>
                </c:pt>
                <c:pt idx="5">
                  <c:v>7.21</c:v>
                </c:pt>
              </c:numCache>
            </c:numRef>
          </c:val>
        </c:ser>
        <c:dLbls>
          <c:showVal val="1"/>
        </c:dLbls>
        <c:axId val="71222784"/>
        <c:axId val="71224320"/>
      </c:barChart>
      <c:catAx>
        <c:axId val="71222784"/>
        <c:scaling>
          <c:orientation val="minMax"/>
        </c:scaling>
        <c:axPos val="b"/>
        <c:numFmt formatCode="General" sourceLinked="1"/>
        <c:tickLblPos val="nextTo"/>
        <c:crossAx val="71224320"/>
        <c:crosses val="autoZero"/>
        <c:auto val="1"/>
        <c:lblAlgn val="ctr"/>
        <c:lblOffset val="100"/>
      </c:catAx>
      <c:valAx>
        <c:axId val="71224320"/>
        <c:scaling>
          <c:orientation val="minMax"/>
        </c:scaling>
        <c:axPos val="l"/>
        <c:numFmt formatCode="General" sourceLinked="1"/>
        <c:tickLblPos val="nextTo"/>
        <c:crossAx val="71222784"/>
        <c:crosses val="autoZero"/>
        <c:crossBetween val="between"/>
      </c:valAx>
      <c:dTable>
        <c:showHorzBorder val="1"/>
        <c:showVertBorder val="1"/>
        <c:showOutline val="1"/>
      </c:dTable>
    </c:plotArea>
    <c:legend>
      <c:legendPos val="r"/>
      <c:layout/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400" b="1">
          <a:latin typeface="Times New Roman" pitchFamily="18" charset="0"/>
          <a:cs typeface="Times New Roman" pitchFamily="18" charset="0"/>
        </a:defRPr>
      </a:pPr>
      <a:endParaRPr lang="it-IT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8"/>
  <c:chart>
    <c:title>
      <c:tx>
        <c:rich>
          <a:bodyPr/>
          <a:lstStyle/>
          <a:p>
            <a:pPr>
              <a:defRPr/>
            </a:pPr>
            <a:r>
              <a:rPr lang="en-US"/>
              <a:t>Correlazione media - n°domande</a:t>
            </a:r>
          </a:p>
        </c:rich>
      </c:tx>
      <c:layout>
        <c:manualLayout>
          <c:xMode val="edge"/>
          <c:yMode val="edge"/>
          <c:x val="0.20625411331687429"/>
          <c:y val="3.1581386812496316E-2"/>
        </c:manualLayout>
      </c:layout>
    </c:title>
    <c:plotArea>
      <c:layout/>
      <c:scatterChart>
        <c:scatterStyle val="lineMarker"/>
        <c:ser>
          <c:idx val="0"/>
          <c:order val="0"/>
          <c:tx>
            <c:strRef>
              <c:f>'Medie es a confronto'!$E$32</c:f>
              <c:strCache>
                <c:ptCount val="1"/>
                <c:pt idx="0">
                  <c:v>Media</c:v>
                </c:pt>
              </c:strCache>
            </c:strRef>
          </c:tx>
          <c:spPr>
            <a:ln w="66675">
              <a:noFill/>
            </a:ln>
          </c:spPr>
          <c:trendline>
            <c:trendlineType val="linear"/>
          </c:trendline>
          <c:trendline>
            <c:trendlineType val="linear"/>
            <c:dispEq val="1"/>
            <c:trendlineLbl>
              <c:layout>
                <c:manualLayout>
                  <c:x val="-0.47041772575572288"/>
                  <c:y val="0.54607474169536718"/>
                </c:manualLayout>
              </c:layout>
              <c:numFmt formatCode="General" sourceLinked="0"/>
            </c:trendlineLbl>
          </c:trendline>
          <c:xVal>
            <c:numRef>
              <c:f>'Medie es a confronto'!$D$33:$D$59</c:f>
              <c:numCache>
                <c:formatCode>General</c:formatCode>
                <c:ptCount val="27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7</c:v>
                </c:pt>
                <c:pt idx="9">
                  <c:v>5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</c:numCache>
            </c:numRef>
          </c:xVal>
          <c:yVal>
            <c:numRef>
              <c:f>'Medie es a confronto'!$E$33:$E$59</c:f>
              <c:numCache>
                <c:formatCode>General</c:formatCode>
                <c:ptCount val="27"/>
                <c:pt idx="0">
                  <c:v>26.18</c:v>
                </c:pt>
                <c:pt idx="1">
                  <c:v>28.919999999999987</c:v>
                </c:pt>
                <c:pt idx="2">
                  <c:v>26</c:v>
                </c:pt>
                <c:pt idx="3">
                  <c:v>27.5</c:v>
                </c:pt>
                <c:pt idx="4">
                  <c:v>26</c:v>
                </c:pt>
                <c:pt idx="5">
                  <c:v>29.110000000000031</c:v>
                </c:pt>
                <c:pt idx="6">
                  <c:v>27.8</c:v>
                </c:pt>
                <c:pt idx="7">
                  <c:v>25.5</c:v>
                </c:pt>
                <c:pt idx="8">
                  <c:v>22.25</c:v>
                </c:pt>
                <c:pt idx="9">
                  <c:v>24.88</c:v>
                </c:pt>
                <c:pt idx="10">
                  <c:v>26.25</c:v>
                </c:pt>
                <c:pt idx="11">
                  <c:v>24.86</c:v>
                </c:pt>
                <c:pt idx="12">
                  <c:v>26.55</c:v>
                </c:pt>
                <c:pt idx="13">
                  <c:v>24.36</c:v>
                </c:pt>
                <c:pt idx="14">
                  <c:v>24.09</c:v>
                </c:pt>
                <c:pt idx="15">
                  <c:v>24.22</c:v>
                </c:pt>
                <c:pt idx="16">
                  <c:v>25.130000000000031</c:v>
                </c:pt>
                <c:pt idx="17">
                  <c:v>21</c:v>
                </c:pt>
                <c:pt idx="18">
                  <c:v>19</c:v>
                </c:pt>
                <c:pt idx="19">
                  <c:v>21.5</c:v>
                </c:pt>
                <c:pt idx="20">
                  <c:v>26.89</c:v>
                </c:pt>
                <c:pt idx="21">
                  <c:v>21</c:v>
                </c:pt>
                <c:pt idx="22">
                  <c:v>22.75</c:v>
                </c:pt>
                <c:pt idx="23">
                  <c:v>26.56</c:v>
                </c:pt>
                <c:pt idx="24">
                  <c:v>25.5</c:v>
                </c:pt>
                <c:pt idx="25">
                  <c:v>23.2</c:v>
                </c:pt>
                <c:pt idx="26">
                  <c:v>24.419999999999987</c:v>
                </c:pt>
              </c:numCache>
            </c:numRef>
          </c:yVal>
        </c:ser>
        <c:axId val="71424256"/>
        <c:axId val="71303552"/>
      </c:scatterChart>
      <c:valAx>
        <c:axId val="71424256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N°domande</a:t>
                </a:r>
              </a:p>
            </c:rich>
          </c:tx>
          <c:layout/>
        </c:title>
        <c:numFmt formatCode="General" sourceLinked="1"/>
        <c:tickLblPos val="nextTo"/>
        <c:crossAx val="71303552"/>
        <c:crosses val="autoZero"/>
        <c:crossBetween val="midCat"/>
      </c:valAx>
      <c:valAx>
        <c:axId val="71303552"/>
        <c:scaling>
          <c:orientation val="minMax"/>
        </c:scaling>
        <c:axPos val="l"/>
        <c:majorGridlines/>
        <c:min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it-IT"/>
                  <a:t>Voto</a:t>
                </a:r>
              </a:p>
            </c:rich>
          </c:tx>
          <c:layout/>
        </c:title>
        <c:numFmt formatCode="General" sourceLinked="1"/>
        <c:tickLblPos val="nextTo"/>
        <c:crossAx val="71424256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1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Correlazione</a:t>
            </a:r>
            <a:r>
              <a:rPr lang="en-US" dirty="0"/>
              <a:t> media </a:t>
            </a:r>
            <a:r>
              <a:rPr lang="en-US" dirty="0" smtClean="0"/>
              <a:t>2006_07 </a:t>
            </a:r>
            <a:r>
              <a:rPr lang="en-US" dirty="0"/>
              <a:t>- 2° </a:t>
            </a:r>
            <a:r>
              <a:rPr lang="en-US" dirty="0" err="1"/>
              <a:t>esercizio</a:t>
            </a:r>
            <a:endParaRPr lang="en-US" dirty="0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Foglio1!$J$2</c:f>
              <c:strCache>
                <c:ptCount val="1"/>
                <c:pt idx="0">
                  <c:v>voto</c:v>
                </c:pt>
              </c:strCache>
            </c:strRef>
          </c:tx>
          <c:spPr>
            <a:ln w="66675">
              <a:noFill/>
            </a:ln>
          </c:spPr>
          <c:trendline>
            <c:trendlineType val="linear"/>
          </c:trendline>
          <c:trendline>
            <c:trendlineType val="linear"/>
            <c:dispEq val="1"/>
            <c:trendlineLbl>
              <c:layout>
                <c:manualLayout>
                  <c:x val="-0.48788650377034259"/>
                  <c:y val="0.64598933451839002"/>
                </c:manualLayout>
              </c:layout>
              <c:numFmt formatCode="General" sourceLinked="0"/>
            </c:trendlineLbl>
          </c:trendline>
          <c:xVal>
            <c:numRef>
              <c:f>Foglio1!$D$3:$D$39</c:f>
              <c:numCache>
                <c:formatCode>General</c:formatCode>
                <c:ptCount val="3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9</c:v>
                </c:pt>
                <c:pt idx="6">
                  <c:v>10</c:v>
                </c:pt>
                <c:pt idx="7">
                  <c:v>5</c:v>
                </c:pt>
                <c:pt idx="8">
                  <c:v>10</c:v>
                </c:pt>
                <c:pt idx="9">
                  <c:v>10</c:v>
                </c:pt>
                <c:pt idx="10">
                  <c:v>9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8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10</c:v>
                </c:pt>
                <c:pt idx="25">
                  <c:v>6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4</c:v>
                </c:pt>
                <c:pt idx="33">
                  <c:v>0</c:v>
                </c:pt>
                <c:pt idx="34">
                  <c:v>2</c:v>
                </c:pt>
                <c:pt idx="35">
                  <c:v>9</c:v>
                </c:pt>
                <c:pt idx="36">
                  <c:v>0</c:v>
                </c:pt>
              </c:numCache>
            </c:numRef>
          </c:xVal>
          <c:yVal>
            <c:numRef>
              <c:f>Foglio1!$J$3:$J$39</c:f>
              <c:numCache>
                <c:formatCode>General</c:formatCode>
                <c:ptCount val="37"/>
                <c:pt idx="0">
                  <c:v>30</c:v>
                </c:pt>
                <c:pt idx="1">
                  <c:v>28</c:v>
                </c:pt>
                <c:pt idx="2">
                  <c:v>33</c:v>
                </c:pt>
                <c:pt idx="3">
                  <c:v>28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24</c:v>
                </c:pt>
                <c:pt idx="8">
                  <c:v>30</c:v>
                </c:pt>
                <c:pt idx="9">
                  <c:v>29</c:v>
                </c:pt>
                <c:pt idx="10">
                  <c:v>30</c:v>
                </c:pt>
                <c:pt idx="11">
                  <c:v>29</c:v>
                </c:pt>
                <c:pt idx="12">
                  <c:v>29</c:v>
                </c:pt>
                <c:pt idx="13">
                  <c:v>29</c:v>
                </c:pt>
                <c:pt idx="14">
                  <c:v>27</c:v>
                </c:pt>
                <c:pt idx="15">
                  <c:v>30</c:v>
                </c:pt>
                <c:pt idx="16">
                  <c:v>33</c:v>
                </c:pt>
                <c:pt idx="17">
                  <c:v>29</c:v>
                </c:pt>
                <c:pt idx="18">
                  <c:v>24</c:v>
                </c:pt>
                <c:pt idx="19">
                  <c:v>29</c:v>
                </c:pt>
                <c:pt idx="20">
                  <c:v>30</c:v>
                </c:pt>
                <c:pt idx="21">
                  <c:v>28</c:v>
                </c:pt>
                <c:pt idx="22">
                  <c:v>28</c:v>
                </c:pt>
                <c:pt idx="23">
                  <c:v>30</c:v>
                </c:pt>
                <c:pt idx="24">
                  <c:v>28</c:v>
                </c:pt>
                <c:pt idx="25">
                  <c:v>28</c:v>
                </c:pt>
                <c:pt idx="26">
                  <c:v>33</c:v>
                </c:pt>
                <c:pt idx="27">
                  <c:v>30</c:v>
                </c:pt>
                <c:pt idx="28">
                  <c:v>25</c:v>
                </c:pt>
                <c:pt idx="29">
                  <c:v>27</c:v>
                </c:pt>
                <c:pt idx="30">
                  <c:v>27</c:v>
                </c:pt>
                <c:pt idx="31">
                  <c:v>30</c:v>
                </c:pt>
                <c:pt idx="32">
                  <c:v>14</c:v>
                </c:pt>
                <c:pt idx="33">
                  <c:v>18</c:v>
                </c:pt>
                <c:pt idx="34">
                  <c:v>24</c:v>
                </c:pt>
                <c:pt idx="35">
                  <c:v>27</c:v>
                </c:pt>
                <c:pt idx="36">
                  <c:v>20</c:v>
                </c:pt>
              </c:numCache>
            </c:numRef>
          </c:yVal>
        </c:ser>
        <c:axId val="71329280"/>
        <c:axId val="71331200"/>
      </c:scatterChart>
      <c:valAx>
        <c:axId val="71329280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Punteggio esercizio 2</a:t>
                </a:r>
              </a:p>
            </c:rich>
          </c:tx>
          <c:layout/>
        </c:title>
        <c:numFmt formatCode="General" sourceLinked="1"/>
        <c:tickLblPos val="nextTo"/>
        <c:crossAx val="71331200"/>
        <c:crosses val="autoZero"/>
        <c:crossBetween val="midCat"/>
      </c:valAx>
      <c:valAx>
        <c:axId val="71331200"/>
        <c:scaling>
          <c:orientation val="minMax"/>
        </c:scaling>
        <c:axPos val="l"/>
        <c:majorGridlines/>
        <c:min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Voto</a:t>
                </a:r>
              </a:p>
            </c:rich>
          </c:tx>
          <c:layout/>
        </c:title>
        <c:numFmt formatCode="General" sourceLinked="1"/>
        <c:tickLblPos val="nextTo"/>
        <c:crossAx val="71329280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Media ES dei sei appelli 2008-09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6.1053621504970484E-2"/>
          <c:y val="0.16594181850276432"/>
          <c:w val="0.71456292669178423"/>
          <c:h val="0.62702123369140172"/>
        </c:manualLayout>
      </c:layout>
      <c:barChart>
        <c:barDir val="col"/>
        <c:grouping val="stacked"/>
        <c:ser>
          <c:idx val="0"/>
          <c:order val="0"/>
          <c:tx>
            <c:v>Primo appello</c:v>
          </c:tx>
          <c:dLbls>
            <c:showVal val="1"/>
          </c:dLbls>
          <c:cat>
            <c:strRef>
              <c:f>'Media es sei appelli 2009'!$A$2:$A$5</c:f>
              <c:strCache>
                <c:ptCount val="4"/>
                <c:pt idx="0">
                  <c:v>Es 1</c:v>
                </c:pt>
                <c:pt idx="1">
                  <c:v>Es 2</c:v>
                </c:pt>
                <c:pt idx="2">
                  <c:v>Es 3</c:v>
                </c:pt>
                <c:pt idx="3">
                  <c:v>Es 4</c:v>
                </c:pt>
              </c:strCache>
            </c:strRef>
          </c:cat>
          <c:val>
            <c:numRef>
              <c:f>'2008_09-1'!$B$5:$B$8</c:f>
              <c:numCache>
                <c:formatCode>General</c:formatCode>
                <c:ptCount val="4"/>
                <c:pt idx="0">
                  <c:v>7.25</c:v>
                </c:pt>
                <c:pt idx="1">
                  <c:v>4.25</c:v>
                </c:pt>
                <c:pt idx="2">
                  <c:v>7.75</c:v>
                </c:pt>
                <c:pt idx="3">
                  <c:v>1.75</c:v>
                </c:pt>
              </c:numCache>
            </c:numRef>
          </c:val>
        </c:ser>
        <c:ser>
          <c:idx val="1"/>
          <c:order val="1"/>
          <c:tx>
            <c:v>Secondo appello</c:v>
          </c:tx>
          <c:dLbls>
            <c:showVal val="1"/>
          </c:dLbls>
          <c:cat>
            <c:strRef>
              <c:f>'Media es sei appelli 2009'!$A$2:$A$5</c:f>
              <c:strCache>
                <c:ptCount val="4"/>
                <c:pt idx="0">
                  <c:v>Es 1</c:v>
                </c:pt>
                <c:pt idx="1">
                  <c:v>Es 2</c:v>
                </c:pt>
                <c:pt idx="2">
                  <c:v>Es 3</c:v>
                </c:pt>
                <c:pt idx="3">
                  <c:v>Es 4</c:v>
                </c:pt>
              </c:strCache>
            </c:strRef>
          </c:cat>
          <c:val>
            <c:numRef>
              <c:f>'2008_09-2'!$B$4:$B$7</c:f>
              <c:numCache>
                <c:formatCode>0.00</c:formatCode>
                <c:ptCount val="4"/>
                <c:pt idx="0">
                  <c:v>8.1428571428571139</c:v>
                </c:pt>
                <c:pt idx="1">
                  <c:v>6.5714285714285712</c:v>
                </c:pt>
                <c:pt idx="2">
                  <c:v>7.2857142857142874</c:v>
                </c:pt>
                <c:pt idx="3">
                  <c:v>3.1428571428571432</c:v>
                </c:pt>
              </c:numCache>
            </c:numRef>
          </c:val>
        </c:ser>
        <c:ser>
          <c:idx val="2"/>
          <c:order val="2"/>
          <c:tx>
            <c:v>Terzo appello</c:v>
          </c:tx>
          <c:dLbls>
            <c:showVal val="1"/>
          </c:dLbls>
          <c:cat>
            <c:strRef>
              <c:f>'Media es sei appelli 2009'!$A$2:$A$5</c:f>
              <c:strCache>
                <c:ptCount val="4"/>
                <c:pt idx="0">
                  <c:v>Es 1</c:v>
                </c:pt>
                <c:pt idx="1">
                  <c:v>Es 2</c:v>
                </c:pt>
                <c:pt idx="2">
                  <c:v>Es 3</c:v>
                </c:pt>
                <c:pt idx="3">
                  <c:v>Es 4</c:v>
                </c:pt>
              </c:strCache>
            </c:strRef>
          </c:cat>
          <c:val>
            <c:numRef>
              <c:f>'2008_09-3'!$B$5:$B$8</c:f>
              <c:numCache>
                <c:formatCode>0.00</c:formatCode>
                <c:ptCount val="4"/>
                <c:pt idx="0">
                  <c:v>8</c:v>
                </c:pt>
                <c:pt idx="1">
                  <c:v>7</c:v>
                </c:pt>
                <c:pt idx="2">
                  <c:v>8.5</c:v>
                </c:pt>
                <c:pt idx="3">
                  <c:v>2.5</c:v>
                </c:pt>
              </c:numCache>
            </c:numRef>
          </c:val>
        </c:ser>
        <c:ser>
          <c:idx val="3"/>
          <c:order val="3"/>
          <c:tx>
            <c:v>Quarto appello</c:v>
          </c:tx>
          <c:dLbls>
            <c:showVal val="1"/>
          </c:dLbls>
          <c:cat>
            <c:strRef>
              <c:f>'Media es sei appelli 2009'!$A$2:$A$5</c:f>
              <c:strCache>
                <c:ptCount val="4"/>
                <c:pt idx="0">
                  <c:v>Es 1</c:v>
                </c:pt>
                <c:pt idx="1">
                  <c:v>Es 2</c:v>
                </c:pt>
                <c:pt idx="2">
                  <c:v>Es 3</c:v>
                </c:pt>
                <c:pt idx="3">
                  <c:v>Es 4</c:v>
                </c:pt>
              </c:strCache>
            </c:strRef>
          </c:cat>
          <c:val>
            <c:numRef>
              <c:f>'2008_09-4'!$B$5:$B$8</c:f>
              <c:numCache>
                <c:formatCode>0.00</c:formatCode>
                <c:ptCount val="4"/>
                <c:pt idx="0">
                  <c:v>7.666666666666667</c:v>
                </c:pt>
                <c:pt idx="1">
                  <c:v>4.666666666666667</c:v>
                </c:pt>
                <c:pt idx="2">
                  <c:v>4.8333333333333872</c:v>
                </c:pt>
                <c:pt idx="3">
                  <c:v>2.8333333333333335</c:v>
                </c:pt>
              </c:numCache>
            </c:numRef>
          </c:val>
        </c:ser>
        <c:ser>
          <c:idx val="4"/>
          <c:order val="4"/>
          <c:tx>
            <c:v>Quinto appello</c:v>
          </c:tx>
          <c:dLbls>
            <c:showVal val="1"/>
          </c:dLbls>
          <c:cat>
            <c:strRef>
              <c:f>'Media es sei appelli 2009'!$A$2:$A$5</c:f>
              <c:strCache>
                <c:ptCount val="4"/>
                <c:pt idx="0">
                  <c:v>Es 1</c:v>
                </c:pt>
                <c:pt idx="1">
                  <c:v>Es 2</c:v>
                </c:pt>
                <c:pt idx="2">
                  <c:v>Es 3</c:v>
                </c:pt>
                <c:pt idx="3">
                  <c:v>Es 4</c:v>
                </c:pt>
              </c:strCache>
            </c:strRef>
          </c:cat>
          <c:val>
            <c:numRef>
              <c:f>'2008_09-5'!$B$5:$B$8</c:f>
              <c:numCache>
                <c:formatCode>0.00</c:formatCode>
                <c:ptCount val="4"/>
                <c:pt idx="0">
                  <c:v>9.3333333333333357</c:v>
                </c:pt>
                <c:pt idx="1">
                  <c:v>7.3333333333333872</c:v>
                </c:pt>
                <c:pt idx="2">
                  <c:v>6.666666666666667</c:v>
                </c:pt>
                <c:pt idx="3">
                  <c:v>2.6666666666666665</c:v>
                </c:pt>
              </c:numCache>
            </c:numRef>
          </c:val>
        </c:ser>
        <c:ser>
          <c:idx val="5"/>
          <c:order val="5"/>
          <c:tx>
            <c:v>Sesto appello</c:v>
          </c:tx>
          <c:dLbls>
            <c:showVal val="1"/>
          </c:dLbls>
          <c:cat>
            <c:strRef>
              <c:f>'Media es sei appelli 2009'!$A$2:$A$5</c:f>
              <c:strCache>
                <c:ptCount val="4"/>
                <c:pt idx="0">
                  <c:v>Es 1</c:v>
                </c:pt>
                <c:pt idx="1">
                  <c:v>Es 2</c:v>
                </c:pt>
                <c:pt idx="2">
                  <c:v>Es 3</c:v>
                </c:pt>
                <c:pt idx="3">
                  <c:v>Es 4</c:v>
                </c:pt>
              </c:strCache>
            </c:strRef>
          </c:cat>
          <c:val>
            <c:numRef>
              <c:f>'2008_09-6'!$B$5:$B$8</c:f>
              <c:numCache>
                <c:formatCode>0.00</c:formatCode>
                <c:ptCount val="4"/>
                <c:pt idx="0">
                  <c:v>6.7692307692307692</c:v>
                </c:pt>
                <c:pt idx="1">
                  <c:v>6.8461538461538458</c:v>
                </c:pt>
                <c:pt idx="2">
                  <c:v>9.0769230769230749</c:v>
                </c:pt>
                <c:pt idx="3">
                  <c:v>6.1538461538461542</c:v>
                </c:pt>
              </c:numCache>
            </c:numRef>
          </c:val>
        </c:ser>
        <c:dLbls>
          <c:showVal val="1"/>
        </c:dLbls>
        <c:overlap val="100"/>
        <c:axId val="68811008"/>
        <c:axId val="71876608"/>
      </c:barChart>
      <c:catAx>
        <c:axId val="688110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1876608"/>
        <c:crosses val="autoZero"/>
        <c:auto val="1"/>
        <c:lblAlgn val="ctr"/>
        <c:lblOffset val="100"/>
      </c:catAx>
      <c:valAx>
        <c:axId val="718766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8811008"/>
        <c:crosses val="autoZero"/>
        <c:crossBetween val="between"/>
      </c:valAx>
    </c:plotArea>
    <c:legend>
      <c:legendPos val="r"/>
      <c:layout/>
    </c:legend>
    <c:plotVisOnly val="1"/>
    <c:dispBlanksAs val="zero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it-IT"/>
    </a:p>
  </c:txPr>
  <c:externalData r:id="rId2"/>
  <c:userShapes r:id="rId3"/>
</c:chartSpace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BEB5BC-BB92-47D7-8B54-F6B148C686D4}" type="doc">
      <dgm:prSet loTypeId="urn:microsoft.com/office/officeart/2005/8/layout/vList4#1" loCatId="list" qsTypeId="urn:microsoft.com/office/officeart/2005/8/quickstyle/3d3" qsCatId="3D" csTypeId="urn:microsoft.com/office/officeart/2005/8/colors/accent4_1" csCatId="accent4" phldr="1"/>
      <dgm:spPr/>
      <dgm:t>
        <a:bodyPr/>
        <a:lstStyle/>
        <a:p>
          <a:endParaRPr lang="it-IT"/>
        </a:p>
      </dgm:t>
    </dgm:pt>
    <dgm:pt modelId="{318AD07A-FC92-4BAE-BFD7-EF2BBF8B3F31}">
      <dgm:prSet/>
      <dgm:spPr/>
      <dgm:t>
        <a:bodyPr/>
        <a:lstStyle/>
        <a:p>
          <a:r>
            <a:rPr lang="it-IT" dirty="0" smtClean="0"/>
            <a:t>analisi di distribuzione di una variabile</a:t>
          </a:r>
        </a:p>
      </dgm:t>
    </dgm:pt>
    <dgm:pt modelId="{479E4BFA-FE3F-445C-8BCD-89039B571628}" type="parTrans" cxnId="{6400C84A-B7C8-411E-9D33-FAE46831927A}">
      <dgm:prSet/>
      <dgm:spPr/>
      <dgm:t>
        <a:bodyPr/>
        <a:lstStyle/>
        <a:p>
          <a:endParaRPr lang="it-IT"/>
        </a:p>
      </dgm:t>
    </dgm:pt>
    <dgm:pt modelId="{48964776-D114-47BA-AB4D-57CB3BDB8F36}" type="sibTrans" cxnId="{6400C84A-B7C8-411E-9D33-FAE46831927A}">
      <dgm:prSet/>
      <dgm:spPr/>
      <dgm:t>
        <a:bodyPr/>
        <a:lstStyle/>
        <a:p>
          <a:endParaRPr lang="it-IT"/>
        </a:p>
      </dgm:t>
    </dgm:pt>
    <dgm:pt modelId="{2577E886-9F95-433F-8CCE-1B7E5525D0F7}">
      <dgm:prSet/>
      <dgm:spPr/>
      <dgm:t>
        <a:bodyPr/>
        <a:lstStyle/>
        <a:p>
          <a:r>
            <a:rPr lang="it-IT" dirty="0" smtClean="0"/>
            <a:t>analisi di regressione</a:t>
          </a:r>
        </a:p>
      </dgm:t>
    </dgm:pt>
    <dgm:pt modelId="{2A740CC9-3BFD-4D3F-804B-8288DE8A2F33}" type="parTrans" cxnId="{09C12D1F-3B40-4D79-96DD-E32D29440C84}">
      <dgm:prSet/>
      <dgm:spPr/>
      <dgm:t>
        <a:bodyPr/>
        <a:lstStyle/>
        <a:p>
          <a:endParaRPr lang="it-IT"/>
        </a:p>
      </dgm:t>
    </dgm:pt>
    <dgm:pt modelId="{9B2848D0-3A7A-43BD-931D-81B654BF0508}" type="sibTrans" cxnId="{09C12D1F-3B40-4D79-96DD-E32D29440C84}">
      <dgm:prSet/>
      <dgm:spPr/>
      <dgm:t>
        <a:bodyPr/>
        <a:lstStyle/>
        <a:p>
          <a:endParaRPr lang="it-IT"/>
        </a:p>
      </dgm:t>
    </dgm:pt>
    <dgm:pt modelId="{60E576C5-EAD4-4126-8FB1-BAE0DEDA8CE3}">
      <dgm:prSet/>
      <dgm:spPr/>
      <dgm:t>
        <a:bodyPr/>
        <a:lstStyle/>
        <a:p>
          <a:r>
            <a:rPr lang="it-IT" dirty="0" smtClean="0"/>
            <a:t>elementi di statistica inferenziale</a:t>
          </a:r>
        </a:p>
      </dgm:t>
    </dgm:pt>
    <dgm:pt modelId="{77BE0260-2696-4ECE-9822-E0805F4FA07A}" type="parTrans" cxnId="{B78B5680-D526-485E-9109-2344942A02E5}">
      <dgm:prSet/>
      <dgm:spPr/>
      <dgm:t>
        <a:bodyPr/>
        <a:lstStyle/>
        <a:p>
          <a:endParaRPr lang="it-IT"/>
        </a:p>
      </dgm:t>
    </dgm:pt>
    <dgm:pt modelId="{9DED1BC9-7C10-4402-B395-58C454AE432E}" type="sibTrans" cxnId="{B78B5680-D526-485E-9109-2344942A02E5}">
      <dgm:prSet/>
      <dgm:spPr/>
      <dgm:t>
        <a:bodyPr/>
        <a:lstStyle/>
        <a:p>
          <a:endParaRPr lang="it-IT"/>
        </a:p>
      </dgm:t>
    </dgm:pt>
    <dgm:pt modelId="{416AF73A-6924-402D-9880-6976352EA785}">
      <dgm:prSet/>
      <dgm:spPr/>
      <dgm:t>
        <a:bodyPr/>
        <a:lstStyle/>
        <a:p>
          <a:r>
            <a:rPr lang="en-US" dirty="0" err="1" smtClean="0"/>
            <a:t>datawarehouse</a:t>
          </a:r>
          <a:r>
            <a:rPr lang="en-US" dirty="0" smtClean="0"/>
            <a:t> e Online Analytical Processing</a:t>
          </a:r>
          <a:endParaRPr lang="it-IT" dirty="0" smtClean="0"/>
        </a:p>
      </dgm:t>
    </dgm:pt>
    <dgm:pt modelId="{54A36A6F-9076-4990-AF32-BB1DA1D4294D}" type="parTrans" cxnId="{7AAC3BF2-1288-4769-8CFF-13E0332C7238}">
      <dgm:prSet/>
      <dgm:spPr/>
      <dgm:t>
        <a:bodyPr/>
        <a:lstStyle/>
        <a:p>
          <a:endParaRPr lang="it-IT"/>
        </a:p>
      </dgm:t>
    </dgm:pt>
    <dgm:pt modelId="{D685B67A-6AA0-4C4D-A21A-0081CE147E62}" type="sibTrans" cxnId="{7AAC3BF2-1288-4769-8CFF-13E0332C7238}">
      <dgm:prSet/>
      <dgm:spPr/>
      <dgm:t>
        <a:bodyPr/>
        <a:lstStyle/>
        <a:p>
          <a:endParaRPr lang="it-IT"/>
        </a:p>
      </dgm:t>
    </dgm:pt>
    <dgm:pt modelId="{F5DB04EE-2BC6-4218-ACAC-57E29E702921}">
      <dgm:prSet/>
      <dgm:spPr/>
      <dgm:t>
        <a:bodyPr/>
        <a:lstStyle/>
        <a:p>
          <a:r>
            <a:rPr lang="it-IT" dirty="0" smtClean="0"/>
            <a:t>calcolare la statistica descrittiva  di una variabile</a:t>
          </a:r>
          <a:endParaRPr lang="it-IT" dirty="0"/>
        </a:p>
      </dgm:t>
    </dgm:pt>
    <dgm:pt modelId="{3E14B4D3-1C38-41DB-A3C9-374400F0B993}" type="parTrans" cxnId="{5BAC3B31-F94A-4E71-A58C-33F32D8C8B33}">
      <dgm:prSet/>
      <dgm:spPr/>
      <dgm:t>
        <a:bodyPr/>
        <a:lstStyle/>
        <a:p>
          <a:endParaRPr lang="it-IT"/>
        </a:p>
      </dgm:t>
    </dgm:pt>
    <dgm:pt modelId="{7FCFD6B7-7131-4930-A9E7-9EF070420376}" type="sibTrans" cxnId="{5BAC3B31-F94A-4E71-A58C-33F32D8C8B33}">
      <dgm:prSet/>
      <dgm:spPr/>
      <dgm:t>
        <a:bodyPr/>
        <a:lstStyle/>
        <a:p>
          <a:endParaRPr lang="it-IT"/>
        </a:p>
      </dgm:t>
    </dgm:pt>
    <dgm:pt modelId="{CEF21DB4-FEB1-4E18-A8C6-EE0C00F8EEEA}" type="pres">
      <dgm:prSet presAssocID="{ADBEB5BC-BB92-47D7-8B54-F6B148C686D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E33967C-FBD4-463A-8E85-1F030B02BA83}" type="pres">
      <dgm:prSet presAssocID="{F5DB04EE-2BC6-4218-ACAC-57E29E702921}" presName="comp" presStyleCnt="0"/>
      <dgm:spPr/>
      <dgm:t>
        <a:bodyPr/>
        <a:lstStyle/>
        <a:p>
          <a:endParaRPr lang="it-IT"/>
        </a:p>
      </dgm:t>
    </dgm:pt>
    <dgm:pt modelId="{0D686407-FA8D-41F2-A49B-9FABB587194D}" type="pres">
      <dgm:prSet presAssocID="{F5DB04EE-2BC6-4218-ACAC-57E29E702921}" presName="box" presStyleLbl="node1" presStyleIdx="0" presStyleCnt="5"/>
      <dgm:spPr/>
      <dgm:t>
        <a:bodyPr/>
        <a:lstStyle/>
        <a:p>
          <a:endParaRPr lang="it-IT"/>
        </a:p>
      </dgm:t>
    </dgm:pt>
    <dgm:pt modelId="{E9578710-648D-42A7-8DD9-22A466016665}" type="pres">
      <dgm:prSet presAssocID="{F5DB04EE-2BC6-4218-ACAC-57E29E702921}" presName="img" presStyleLbl="fgImgPlace1" presStyleIdx="0" presStyleCnt="5"/>
      <dgm:spPr/>
      <dgm:t>
        <a:bodyPr/>
        <a:lstStyle/>
        <a:p>
          <a:endParaRPr lang="it-IT"/>
        </a:p>
      </dgm:t>
    </dgm:pt>
    <dgm:pt modelId="{B5850611-E05B-47F3-8C7C-16A819E174A8}" type="pres">
      <dgm:prSet presAssocID="{F5DB04EE-2BC6-4218-ACAC-57E29E702921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FDD29CF-EE40-4017-A3E2-20535E0EA7C5}" type="pres">
      <dgm:prSet presAssocID="{7FCFD6B7-7131-4930-A9E7-9EF070420376}" presName="spacer" presStyleCnt="0"/>
      <dgm:spPr/>
      <dgm:t>
        <a:bodyPr/>
        <a:lstStyle/>
        <a:p>
          <a:endParaRPr lang="it-IT"/>
        </a:p>
      </dgm:t>
    </dgm:pt>
    <dgm:pt modelId="{75830728-1E90-4863-8F0C-7B9D38599E34}" type="pres">
      <dgm:prSet presAssocID="{318AD07A-FC92-4BAE-BFD7-EF2BBF8B3F31}" presName="comp" presStyleCnt="0"/>
      <dgm:spPr/>
      <dgm:t>
        <a:bodyPr/>
        <a:lstStyle/>
        <a:p>
          <a:endParaRPr lang="it-IT"/>
        </a:p>
      </dgm:t>
    </dgm:pt>
    <dgm:pt modelId="{16055FF4-4C7C-4D6C-A892-7C2C7F1BB8CF}" type="pres">
      <dgm:prSet presAssocID="{318AD07A-FC92-4BAE-BFD7-EF2BBF8B3F31}" presName="box" presStyleLbl="node1" presStyleIdx="1" presStyleCnt="5"/>
      <dgm:spPr/>
      <dgm:t>
        <a:bodyPr/>
        <a:lstStyle/>
        <a:p>
          <a:endParaRPr lang="it-IT"/>
        </a:p>
      </dgm:t>
    </dgm:pt>
    <dgm:pt modelId="{CA1DBD90-1E2D-43F6-96D1-3690D30128A1}" type="pres">
      <dgm:prSet presAssocID="{318AD07A-FC92-4BAE-BFD7-EF2BBF8B3F31}" presName="img" presStyleLbl="fgImgPlace1" presStyleIdx="1" presStyleCnt="5"/>
      <dgm:spPr/>
      <dgm:t>
        <a:bodyPr/>
        <a:lstStyle/>
        <a:p>
          <a:endParaRPr lang="it-IT"/>
        </a:p>
      </dgm:t>
    </dgm:pt>
    <dgm:pt modelId="{B4F29220-E0B8-4BF2-96F9-5AFA3C30DD05}" type="pres">
      <dgm:prSet presAssocID="{318AD07A-FC92-4BAE-BFD7-EF2BBF8B3F31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2F83EF-EC12-46EE-8720-0DE5D6420A9D}" type="pres">
      <dgm:prSet presAssocID="{48964776-D114-47BA-AB4D-57CB3BDB8F36}" presName="spacer" presStyleCnt="0"/>
      <dgm:spPr/>
      <dgm:t>
        <a:bodyPr/>
        <a:lstStyle/>
        <a:p>
          <a:endParaRPr lang="it-IT"/>
        </a:p>
      </dgm:t>
    </dgm:pt>
    <dgm:pt modelId="{B60B3EE9-C9F3-43C9-A89D-0D308B97A10B}" type="pres">
      <dgm:prSet presAssocID="{2577E886-9F95-433F-8CCE-1B7E5525D0F7}" presName="comp" presStyleCnt="0"/>
      <dgm:spPr/>
      <dgm:t>
        <a:bodyPr/>
        <a:lstStyle/>
        <a:p>
          <a:endParaRPr lang="it-IT"/>
        </a:p>
      </dgm:t>
    </dgm:pt>
    <dgm:pt modelId="{53383222-F319-4333-BBA2-85549EB4EE11}" type="pres">
      <dgm:prSet presAssocID="{2577E886-9F95-433F-8CCE-1B7E5525D0F7}" presName="box" presStyleLbl="node1" presStyleIdx="2" presStyleCnt="5"/>
      <dgm:spPr/>
      <dgm:t>
        <a:bodyPr/>
        <a:lstStyle/>
        <a:p>
          <a:endParaRPr lang="it-IT"/>
        </a:p>
      </dgm:t>
    </dgm:pt>
    <dgm:pt modelId="{7DC40863-0896-4519-9AF6-A5A464358AB7}" type="pres">
      <dgm:prSet presAssocID="{2577E886-9F95-433F-8CCE-1B7E5525D0F7}" presName="img" presStyleLbl="fgImgPlace1" presStyleIdx="2" presStyleCnt="5"/>
      <dgm:spPr/>
      <dgm:t>
        <a:bodyPr/>
        <a:lstStyle/>
        <a:p>
          <a:endParaRPr lang="it-IT"/>
        </a:p>
      </dgm:t>
    </dgm:pt>
    <dgm:pt modelId="{BA55F407-7459-4F40-B8A1-8E96A34293A0}" type="pres">
      <dgm:prSet presAssocID="{2577E886-9F95-433F-8CCE-1B7E5525D0F7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32CDB4-2673-4B1C-9102-1238F8664B7E}" type="pres">
      <dgm:prSet presAssocID="{9B2848D0-3A7A-43BD-931D-81B654BF0508}" presName="spacer" presStyleCnt="0"/>
      <dgm:spPr/>
      <dgm:t>
        <a:bodyPr/>
        <a:lstStyle/>
        <a:p>
          <a:endParaRPr lang="it-IT"/>
        </a:p>
      </dgm:t>
    </dgm:pt>
    <dgm:pt modelId="{E9BEBDC9-6E53-4FAB-8F6F-9686520447DA}" type="pres">
      <dgm:prSet presAssocID="{60E576C5-EAD4-4126-8FB1-BAE0DEDA8CE3}" presName="comp" presStyleCnt="0"/>
      <dgm:spPr/>
      <dgm:t>
        <a:bodyPr/>
        <a:lstStyle/>
        <a:p>
          <a:endParaRPr lang="it-IT"/>
        </a:p>
      </dgm:t>
    </dgm:pt>
    <dgm:pt modelId="{A0F8F74D-D16F-4DE1-8E46-E6E6D03E6275}" type="pres">
      <dgm:prSet presAssocID="{60E576C5-EAD4-4126-8FB1-BAE0DEDA8CE3}" presName="box" presStyleLbl="node1" presStyleIdx="3" presStyleCnt="5"/>
      <dgm:spPr/>
      <dgm:t>
        <a:bodyPr/>
        <a:lstStyle/>
        <a:p>
          <a:endParaRPr lang="it-IT"/>
        </a:p>
      </dgm:t>
    </dgm:pt>
    <dgm:pt modelId="{487F7F17-C6EF-4A44-BF57-8031127F1387}" type="pres">
      <dgm:prSet presAssocID="{60E576C5-EAD4-4126-8FB1-BAE0DEDA8CE3}" presName="img" presStyleLbl="fgImgPlace1" presStyleIdx="3" presStyleCnt="5"/>
      <dgm:spPr/>
      <dgm:t>
        <a:bodyPr/>
        <a:lstStyle/>
        <a:p>
          <a:endParaRPr lang="it-IT"/>
        </a:p>
      </dgm:t>
    </dgm:pt>
    <dgm:pt modelId="{31FF2012-F364-47F2-8D2C-D2A4482AD56C}" type="pres">
      <dgm:prSet presAssocID="{60E576C5-EAD4-4126-8FB1-BAE0DEDA8CE3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3426F4-08D1-49DB-BB25-19B6420DD292}" type="pres">
      <dgm:prSet presAssocID="{9DED1BC9-7C10-4402-B395-58C454AE432E}" presName="spacer" presStyleCnt="0"/>
      <dgm:spPr/>
      <dgm:t>
        <a:bodyPr/>
        <a:lstStyle/>
        <a:p>
          <a:endParaRPr lang="it-IT"/>
        </a:p>
      </dgm:t>
    </dgm:pt>
    <dgm:pt modelId="{8A03A7A1-07EA-41D6-8CCC-F2E3E8488C42}" type="pres">
      <dgm:prSet presAssocID="{416AF73A-6924-402D-9880-6976352EA785}" presName="comp" presStyleCnt="0"/>
      <dgm:spPr/>
      <dgm:t>
        <a:bodyPr/>
        <a:lstStyle/>
        <a:p>
          <a:endParaRPr lang="it-IT"/>
        </a:p>
      </dgm:t>
    </dgm:pt>
    <dgm:pt modelId="{E1A1A3B6-EECD-4F9A-A207-C7DA37439309}" type="pres">
      <dgm:prSet presAssocID="{416AF73A-6924-402D-9880-6976352EA785}" presName="box" presStyleLbl="node1" presStyleIdx="4" presStyleCnt="5"/>
      <dgm:spPr/>
      <dgm:t>
        <a:bodyPr/>
        <a:lstStyle/>
        <a:p>
          <a:endParaRPr lang="it-IT"/>
        </a:p>
      </dgm:t>
    </dgm:pt>
    <dgm:pt modelId="{CB2C8557-2FC9-43CD-88E7-60E5438DC3C9}" type="pres">
      <dgm:prSet presAssocID="{416AF73A-6924-402D-9880-6976352EA785}" presName="img" presStyleLbl="fgImgPlace1" presStyleIdx="4" presStyleCnt="5"/>
      <dgm:spPr/>
      <dgm:t>
        <a:bodyPr/>
        <a:lstStyle/>
        <a:p>
          <a:endParaRPr lang="it-IT"/>
        </a:p>
      </dgm:t>
    </dgm:pt>
    <dgm:pt modelId="{B083CBCD-67A3-479E-A493-D954ACEB04E5}" type="pres">
      <dgm:prSet presAssocID="{416AF73A-6924-402D-9880-6976352EA785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802854C-4AFE-46FF-ACD5-1EDB24839ED2}" type="presOf" srcId="{416AF73A-6924-402D-9880-6976352EA785}" destId="{B083CBCD-67A3-479E-A493-D954ACEB04E5}" srcOrd="1" destOrd="0" presId="urn:microsoft.com/office/officeart/2005/8/layout/vList4#1"/>
    <dgm:cxn modelId="{630EB630-8F6A-4337-AA07-AB75F2074701}" type="presOf" srcId="{2577E886-9F95-433F-8CCE-1B7E5525D0F7}" destId="{BA55F407-7459-4F40-B8A1-8E96A34293A0}" srcOrd="1" destOrd="0" presId="urn:microsoft.com/office/officeart/2005/8/layout/vList4#1"/>
    <dgm:cxn modelId="{2F67BE9A-39D6-40DE-ADFE-E4AF13E4C469}" type="presOf" srcId="{318AD07A-FC92-4BAE-BFD7-EF2BBF8B3F31}" destId="{B4F29220-E0B8-4BF2-96F9-5AFA3C30DD05}" srcOrd="1" destOrd="0" presId="urn:microsoft.com/office/officeart/2005/8/layout/vList4#1"/>
    <dgm:cxn modelId="{B78B5680-D526-485E-9109-2344942A02E5}" srcId="{ADBEB5BC-BB92-47D7-8B54-F6B148C686D4}" destId="{60E576C5-EAD4-4126-8FB1-BAE0DEDA8CE3}" srcOrd="3" destOrd="0" parTransId="{77BE0260-2696-4ECE-9822-E0805F4FA07A}" sibTransId="{9DED1BC9-7C10-4402-B395-58C454AE432E}"/>
    <dgm:cxn modelId="{63563471-C377-4FB3-9654-C4EC885A29AC}" type="presOf" srcId="{F5DB04EE-2BC6-4218-ACAC-57E29E702921}" destId="{0D686407-FA8D-41F2-A49B-9FABB587194D}" srcOrd="0" destOrd="0" presId="urn:microsoft.com/office/officeart/2005/8/layout/vList4#1"/>
    <dgm:cxn modelId="{2F32D1D5-4BA1-4AC7-9282-BB34B7AAB6E4}" type="presOf" srcId="{ADBEB5BC-BB92-47D7-8B54-F6B148C686D4}" destId="{CEF21DB4-FEB1-4E18-A8C6-EE0C00F8EEEA}" srcOrd="0" destOrd="0" presId="urn:microsoft.com/office/officeart/2005/8/layout/vList4#1"/>
    <dgm:cxn modelId="{1E361B4D-41E5-4246-B661-DB3C2DE31E62}" type="presOf" srcId="{60E576C5-EAD4-4126-8FB1-BAE0DEDA8CE3}" destId="{31FF2012-F364-47F2-8D2C-D2A4482AD56C}" srcOrd="1" destOrd="0" presId="urn:microsoft.com/office/officeart/2005/8/layout/vList4#1"/>
    <dgm:cxn modelId="{6400C84A-B7C8-411E-9D33-FAE46831927A}" srcId="{ADBEB5BC-BB92-47D7-8B54-F6B148C686D4}" destId="{318AD07A-FC92-4BAE-BFD7-EF2BBF8B3F31}" srcOrd="1" destOrd="0" parTransId="{479E4BFA-FE3F-445C-8BCD-89039B571628}" sibTransId="{48964776-D114-47BA-AB4D-57CB3BDB8F36}"/>
    <dgm:cxn modelId="{49040EBF-10F7-4873-860E-563C51E4D167}" type="presOf" srcId="{F5DB04EE-2BC6-4218-ACAC-57E29E702921}" destId="{B5850611-E05B-47F3-8C7C-16A819E174A8}" srcOrd="1" destOrd="0" presId="urn:microsoft.com/office/officeart/2005/8/layout/vList4#1"/>
    <dgm:cxn modelId="{6B0965A1-7F2D-4F8A-AC75-13564151B2B9}" type="presOf" srcId="{318AD07A-FC92-4BAE-BFD7-EF2BBF8B3F31}" destId="{16055FF4-4C7C-4D6C-A892-7C2C7F1BB8CF}" srcOrd="0" destOrd="0" presId="urn:microsoft.com/office/officeart/2005/8/layout/vList4#1"/>
    <dgm:cxn modelId="{8A995732-E4B3-4320-ACA7-B361B754EF34}" type="presOf" srcId="{60E576C5-EAD4-4126-8FB1-BAE0DEDA8CE3}" destId="{A0F8F74D-D16F-4DE1-8E46-E6E6D03E6275}" srcOrd="0" destOrd="0" presId="urn:microsoft.com/office/officeart/2005/8/layout/vList4#1"/>
    <dgm:cxn modelId="{908690E1-0BF1-4C9B-A11A-E196768DED34}" type="presOf" srcId="{2577E886-9F95-433F-8CCE-1B7E5525D0F7}" destId="{53383222-F319-4333-BBA2-85549EB4EE11}" srcOrd="0" destOrd="0" presId="urn:microsoft.com/office/officeart/2005/8/layout/vList4#1"/>
    <dgm:cxn modelId="{7AAC3BF2-1288-4769-8CFF-13E0332C7238}" srcId="{ADBEB5BC-BB92-47D7-8B54-F6B148C686D4}" destId="{416AF73A-6924-402D-9880-6976352EA785}" srcOrd="4" destOrd="0" parTransId="{54A36A6F-9076-4990-AF32-BB1DA1D4294D}" sibTransId="{D685B67A-6AA0-4C4D-A21A-0081CE147E62}"/>
    <dgm:cxn modelId="{09C12D1F-3B40-4D79-96DD-E32D29440C84}" srcId="{ADBEB5BC-BB92-47D7-8B54-F6B148C686D4}" destId="{2577E886-9F95-433F-8CCE-1B7E5525D0F7}" srcOrd="2" destOrd="0" parTransId="{2A740CC9-3BFD-4D3F-804B-8288DE8A2F33}" sibTransId="{9B2848D0-3A7A-43BD-931D-81B654BF0508}"/>
    <dgm:cxn modelId="{16E093C5-C3E9-4333-96E5-0DB54BC858E1}" type="presOf" srcId="{416AF73A-6924-402D-9880-6976352EA785}" destId="{E1A1A3B6-EECD-4F9A-A207-C7DA37439309}" srcOrd="0" destOrd="0" presId="urn:microsoft.com/office/officeart/2005/8/layout/vList4#1"/>
    <dgm:cxn modelId="{5BAC3B31-F94A-4E71-A58C-33F32D8C8B33}" srcId="{ADBEB5BC-BB92-47D7-8B54-F6B148C686D4}" destId="{F5DB04EE-2BC6-4218-ACAC-57E29E702921}" srcOrd="0" destOrd="0" parTransId="{3E14B4D3-1C38-41DB-A3C9-374400F0B993}" sibTransId="{7FCFD6B7-7131-4930-A9E7-9EF070420376}"/>
    <dgm:cxn modelId="{218DD5B3-0420-4D65-A2D5-B1DFD2F3368B}" type="presParOf" srcId="{CEF21DB4-FEB1-4E18-A8C6-EE0C00F8EEEA}" destId="{8E33967C-FBD4-463A-8E85-1F030B02BA83}" srcOrd="0" destOrd="0" presId="urn:microsoft.com/office/officeart/2005/8/layout/vList4#1"/>
    <dgm:cxn modelId="{A708DFFB-773A-4598-9B77-D6E4B21EF886}" type="presParOf" srcId="{8E33967C-FBD4-463A-8E85-1F030B02BA83}" destId="{0D686407-FA8D-41F2-A49B-9FABB587194D}" srcOrd="0" destOrd="0" presId="urn:microsoft.com/office/officeart/2005/8/layout/vList4#1"/>
    <dgm:cxn modelId="{B2E1CD13-9683-4653-8B4D-5A472D1894C1}" type="presParOf" srcId="{8E33967C-FBD4-463A-8E85-1F030B02BA83}" destId="{E9578710-648D-42A7-8DD9-22A466016665}" srcOrd="1" destOrd="0" presId="urn:microsoft.com/office/officeart/2005/8/layout/vList4#1"/>
    <dgm:cxn modelId="{8FA6028F-AD39-4126-A97E-2F2AFF1D3458}" type="presParOf" srcId="{8E33967C-FBD4-463A-8E85-1F030B02BA83}" destId="{B5850611-E05B-47F3-8C7C-16A819E174A8}" srcOrd="2" destOrd="0" presId="urn:microsoft.com/office/officeart/2005/8/layout/vList4#1"/>
    <dgm:cxn modelId="{B0427D4B-D86C-4F9F-BCE3-D927541382F7}" type="presParOf" srcId="{CEF21DB4-FEB1-4E18-A8C6-EE0C00F8EEEA}" destId="{9FDD29CF-EE40-4017-A3E2-20535E0EA7C5}" srcOrd="1" destOrd="0" presId="urn:microsoft.com/office/officeart/2005/8/layout/vList4#1"/>
    <dgm:cxn modelId="{4D6A098C-588B-49F0-A332-E35032D7417C}" type="presParOf" srcId="{CEF21DB4-FEB1-4E18-A8C6-EE0C00F8EEEA}" destId="{75830728-1E90-4863-8F0C-7B9D38599E34}" srcOrd="2" destOrd="0" presId="urn:microsoft.com/office/officeart/2005/8/layout/vList4#1"/>
    <dgm:cxn modelId="{CAC7D7F0-71E7-47D0-B746-12BBC3FDF50A}" type="presParOf" srcId="{75830728-1E90-4863-8F0C-7B9D38599E34}" destId="{16055FF4-4C7C-4D6C-A892-7C2C7F1BB8CF}" srcOrd="0" destOrd="0" presId="urn:microsoft.com/office/officeart/2005/8/layout/vList4#1"/>
    <dgm:cxn modelId="{0AEF34EE-A4ED-43EE-9CE2-E5D4B9646BBE}" type="presParOf" srcId="{75830728-1E90-4863-8F0C-7B9D38599E34}" destId="{CA1DBD90-1E2D-43F6-96D1-3690D30128A1}" srcOrd="1" destOrd="0" presId="urn:microsoft.com/office/officeart/2005/8/layout/vList4#1"/>
    <dgm:cxn modelId="{55DD8D80-43ED-4165-AFDB-03221D397126}" type="presParOf" srcId="{75830728-1E90-4863-8F0C-7B9D38599E34}" destId="{B4F29220-E0B8-4BF2-96F9-5AFA3C30DD05}" srcOrd="2" destOrd="0" presId="urn:microsoft.com/office/officeart/2005/8/layout/vList4#1"/>
    <dgm:cxn modelId="{9885A27D-8211-49B6-8498-6BF6F9BD2C98}" type="presParOf" srcId="{CEF21DB4-FEB1-4E18-A8C6-EE0C00F8EEEA}" destId="{BC2F83EF-EC12-46EE-8720-0DE5D6420A9D}" srcOrd="3" destOrd="0" presId="urn:microsoft.com/office/officeart/2005/8/layout/vList4#1"/>
    <dgm:cxn modelId="{F11D340D-D8F9-4A6D-830D-E43A960F6A37}" type="presParOf" srcId="{CEF21DB4-FEB1-4E18-A8C6-EE0C00F8EEEA}" destId="{B60B3EE9-C9F3-43C9-A89D-0D308B97A10B}" srcOrd="4" destOrd="0" presId="urn:microsoft.com/office/officeart/2005/8/layout/vList4#1"/>
    <dgm:cxn modelId="{85B348F2-D22E-4D81-834C-97033DC268B4}" type="presParOf" srcId="{B60B3EE9-C9F3-43C9-A89D-0D308B97A10B}" destId="{53383222-F319-4333-BBA2-85549EB4EE11}" srcOrd="0" destOrd="0" presId="urn:microsoft.com/office/officeart/2005/8/layout/vList4#1"/>
    <dgm:cxn modelId="{439F0B6F-1748-4CF1-BE3A-27416944F7AD}" type="presParOf" srcId="{B60B3EE9-C9F3-43C9-A89D-0D308B97A10B}" destId="{7DC40863-0896-4519-9AF6-A5A464358AB7}" srcOrd="1" destOrd="0" presId="urn:microsoft.com/office/officeart/2005/8/layout/vList4#1"/>
    <dgm:cxn modelId="{A83E33F0-FB1B-4B52-A938-594F40CAEFEE}" type="presParOf" srcId="{B60B3EE9-C9F3-43C9-A89D-0D308B97A10B}" destId="{BA55F407-7459-4F40-B8A1-8E96A34293A0}" srcOrd="2" destOrd="0" presId="urn:microsoft.com/office/officeart/2005/8/layout/vList4#1"/>
    <dgm:cxn modelId="{AE40D53F-AD5A-4BE5-ACAB-564867EBC0EC}" type="presParOf" srcId="{CEF21DB4-FEB1-4E18-A8C6-EE0C00F8EEEA}" destId="{0F32CDB4-2673-4B1C-9102-1238F8664B7E}" srcOrd="5" destOrd="0" presId="urn:microsoft.com/office/officeart/2005/8/layout/vList4#1"/>
    <dgm:cxn modelId="{6C9EEEF8-F801-4E5E-A5E5-189C00FEAC65}" type="presParOf" srcId="{CEF21DB4-FEB1-4E18-A8C6-EE0C00F8EEEA}" destId="{E9BEBDC9-6E53-4FAB-8F6F-9686520447DA}" srcOrd="6" destOrd="0" presId="urn:microsoft.com/office/officeart/2005/8/layout/vList4#1"/>
    <dgm:cxn modelId="{41EDBE1F-22DC-484E-9BDC-F3C8D3E7E051}" type="presParOf" srcId="{E9BEBDC9-6E53-4FAB-8F6F-9686520447DA}" destId="{A0F8F74D-D16F-4DE1-8E46-E6E6D03E6275}" srcOrd="0" destOrd="0" presId="urn:microsoft.com/office/officeart/2005/8/layout/vList4#1"/>
    <dgm:cxn modelId="{EAD61C17-F42D-4636-AFC5-3242B09B24FA}" type="presParOf" srcId="{E9BEBDC9-6E53-4FAB-8F6F-9686520447DA}" destId="{487F7F17-C6EF-4A44-BF57-8031127F1387}" srcOrd="1" destOrd="0" presId="urn:microsoft.com/office/officeart/2005/8/layout/vList4#1"/>
    <dgm:cxn modelId="{A7F494C7-9E62-4288-9BF9-2184608B9D43}" type="presParOf" srcId="{E9BEBDC9-6E53-4FAB-8F6F-9686520447DA}" destId="{31FF2012-F364-47F2-8D2C-D2A4482AD56C}" srcOrd="2" destOrd="0" presId="urn:microsoft.com/office/officeart/2005/8/layout/vList4#1"/>
    <dgm:cxn modelId="{E8076B4E-0649-4C26-B6D0-B14E5B62595E}" type="presParOf" srcId="{CEF21DB4-FEB1-4E18-A8C6-EE0C00F8EEEA}" destId="{883426F4-08D1-49DB-BB25-19B6420DD292}" srcOrd="7" destOrd="0" presId="urn:microsoft.com/office/officeart/2005/8/layout/vList4#1"/>
    <dgm:cxn modelId="{E9693EEF-83E2-41FD-868B-A80CF56E4551}" type="presParOf" srcId="{CEF21DB4-FEB1-4E18-A8C6-EE0C00F8EEEA}" destId="{8A03A7A1-07EA-41D6-8CCC-F2E3E8488C42}" srcOrd="8" destOrd="0" presId="urn:microsoft.com/office/officeart/2005/8/layout/vList4#1"/>
    <dgm:cxn modelId="{A861D160-6815-4E3E-88DE-F1162DEFB845}" type="presParOf" srcId="{8A03A7A1-07EA-41D6-8CCC-F2E3E8488C42}" destId="{E1A1A3B6-EECD-4F9A-A207-C7DA37439309}" srcOrd="0" destOrd="0" presId="urn:microsoft.com/office/officeart/2005/8/layout/vList4#1"/>
    <dgm:cxn modelId="{1B4566F1-838A-406F-BAAD-B822CE0934ED}" type="presParOf" srcId="{8A03A7A1-07EA-41D6-8CCC-F2E3E8488C42}" destId="{CB2C8557-2FC9-43CD-88E7-60E5438DC3C9}" srcOrd="1" destOrd="0" presId="urn:microsoft.com/office/officeart/2005/8/layout/vList4#1"/>
    <dgm:cxn modelId="{B50357DB-EE4D-4D0D-87B3-38E09E4B5B81}" type="presParOf" srcId="{8A03A7A1-07EA-41D6-8CCC-F2E3E8488C42}" destId="{B083CBCD-67A3-479E-A493-D954ACEB04E5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7E1FC7-B5EA-4062-AC9D-9A30A2AC67EE}" type="doc">
      <dgm:prSet loTypeId="urn:microsoft.com/office/officeart/2005/8/layout/vList3#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EB0F541C-B518-4FE4-8FAC-89F0D4ABF129}">
      <dgm:prSet custT="1"/>
      <dgm:spPr/>
      <dgm:t>
        <a:bodyPr/>
        <a:lstStyle/>
        <a:p>
          <a:pPr rtl="0"/>
          <a:r>
            <a:rPr lang="it-IT" sz="1800" dirty="0" smtClean="0"/>
            <a:t>individuazione anomalie nei risultati totali e parziali degli esami </a:t>
          </a:r>
          <a:endParaRPr lang="it-IT" sz="1800" dirty="0"/>
        </a:p>
      </dgm:t>
    </dgm:pt>
    <dgm:pt modelId="{13B007EA-57D0-449B-B152-40DB2EF5A00F}" type="parTrans" cxnId="{89894AFB-0B0E-48E5-AC1A-AB51A03408D4}">
      <dgm:prSet/>
      <dgm:spPr/>
      <dgm:t>
        <a:bodyPr/>
        <a:lstStyle/>
        <a:p>
          <a:endParaRPr lang="it-IT"/>
        </a:p>
      </dgm:t>
    </dgm:pt>
    <dgm:pt modelId="{C1EC77F6-21BB-4192-A6D9-90B9E4450E8D}" type="sibTrans" cxnId="{89894AFB-0B0E-48E5-AC1A-AB51A03408D4}">
      <dgm:prSet/>
      <dgm:spPr/>
      <dgm:t>
        <a:bodyPr/>
        <a:lstStyle/>
        <a:p>
          <a:endParaRPr lang="it-IT"/>
        </a:p>
      </dgm:t>
    </dgm:pt>
    <dgm:pt modelId="{089B167C-09CE-4F36-8598-F5736EB17619}">
      <dgm:prSet custT="1"/>
      <dgm:spPr/>
      <dgm:t>
        <a:bodyPr/>
        <a:lstStyle/>
        <a:p>
          <a:pPr rtl="0"/>
          <a:r>
            <a:rPr lang="it-IT" sz="1800" dirty="0" smtClean="0"/>
            <a:t>analisi delle correlazioni tra diversi fattori che possono incidere sulla valutazione finale</a:t>
          </a:r>
          <a:endParaRPr lang="it-IT" sz="1800" dirty="0"/>
        </a:p>
      </dgm:t>
    </dgm:pt>
    <dgm:pt modelId="{597528C0-B9DA-4984-9B12-80EF023DC9C9}" type="parTrans" cxnId="{AC143BA0-6BE4-466E-8438-34B78A5ECF98}">
      <dgm:prSet/>
      <dgm:spPr/>
      <dgm:t>
        <a:bodyPr/>
        <a:lstStyle/>
        <a:p>
          <a:endParaRPr lang="it-IT"/>
        </a:p>
      </dgm:t>
    </dgm:pt>
    <dgm:pt modelId="{8538DFC1-17B4-4A9D-A233-1E792077E9EF}" type="sibTrans" cxnId="{AC143BA0-6BE4-466E-8438-34B78A5ECF98}">
      <dgm:prSet/>
      <dgm:spPr/>
      <dgm:t>
        <a:bodyPr/>
        <a:lstStyle/>
        <a:p>
          <a:endParaRPr lang="it-IT"/>
        </a:p>
      </dgm:t>
    </dgm:pt>
    <dgm:pt modelId="{55E1B254-D63D-4571-870E-04887A8683B9}">
      <dgm:prSet custT="1"/>
      <dgm:spPr/>
      <dgm:t>
        <a:bodyPr/>
        <a:lstStyle/>
        <a:p>
          <a:pPr rtl="0"/>
          <a:r>
            <a:rPr lang="it-IT" sz="1800" dirty="0" smtClean="0"/>
            <a:t>studio delle regolarità o irregolarità delle variabili nel lungo periodo</a:t>
          </a:r>
          <a:endParaRPr lang="it-IT" sz="1800" dirty="0"/>
        </a:p>
      </dgm:t>
    </dgm:pt>
    <dgm:pt modelId="{5E6276EF-FDB2-46C9-A8B5-F56508794A75}" type="parTrans" cxnId="{D1AE11F9-D124-4AC3-8889-A8DD0D1D3517}">
      <dgm:prSet/>
      <dgm:spPr/>
      <dgm:t>
        <a:bodyPr/>
        <a:lstStyle/>
        <a:p>
          <a:endParaRPr lang="it-IT"/>
        </a:p>
      </dgm:t>
    </dgm:pt>
    <dgm:pt modelId="{A64D845C-C978-4F03-8128-420A725CF02A}" type="sibTrans" cxnId="{D1AE11F9-D124-4AC3-8889-A8DD0D1D3517}">
      <dgm:prSet/>
      <dgm:spPr/>
      <dgm:t>
        <a:bodyPr/>
        <a:lstStyle/>
        <a:p>
          <a:endParaRPr lang="it-IT"/>
        </a:p>
      </dgm:t>
    </dgm:pt>
    <dgm:pt modelId="{D680A5D3-2D37-4405-8450-A127593571A5}">
      <dgm:prSet/>
      <dgm:spPr/>
      <dgm:t>
        <a:bodyPr/>
        <a:lstStyle/>
        <a:p>
          <a:pPr rtl="0"/>
          <a:r>
            <a:rPr lang="it-IT" dirty="0" smtClean="0"/>
            <a:t>analisi delle domande dei testi d’esame;</a:t>
          </a:r>
          <a:endParaRPr lang="it-IT" dirty="0"/>
        </a:p>
      </dgm:t>
    </dgm:pt>
    <dgm:pt modelId="{8F30C338-817A-411D-999B-BBE239C505E1}" type="parTrans" cxnId="{80FF4FF3-A82E-4F2A-99A5-80C2421C4BE4}">
      <dgm:prSet/>
      <dgm:spPr/>
      <dgm:t>
        <a:bodyPr/>
        <a:lstStyle/>
        <a:p>
          <a:endParaRPr lang="it-IT"/>
        </a:p>
      </dgm:t>
    </dgm:pt>
    <dgm:pt modelId="{F34497D7-A768-4EF4-951A-1B77FAEAC0C1}" type="sibTrans" cxnId="{80FF4FF3-A82E-4F2A-99A5-80C2421C4BE4}">
      <dgm:prSet/>
      <dgm:spPr/>
      <dgm:t>
        <a:bodyPr/>
        <a:lstStyle/>
        <a:p>
          <a:endParaRPr lang="it-IT"/>
        </a:p>
      </dgm:t>
    </dgm:pt>
    <dgm:pt modelId="{40EA136D-7B3B-44F7-951D-184A2437E92C}">
      <dgm:prSet/>
      <dgm:spPr/>
      <dgm:t>
        <a:bodyPr/>
        <a:lstStyle/>
        <a:p>
          <a:r>
            <a:rPr lang="it-IT" dirty="0" smtClean="0"/>
            <a:t>identificazioni delle variabili che influiscono sui risultati</a:t>
          </a:r>
          <a:endParaRPr lang="it-IT" dirty="0"/>
        </a:p>
      </dgm:t>
    </dgm:pt>
    <dgm:pt modelId="{E812DFBD-951F-469A-AC98-9990C0C7C3E7}" type="parTrans" cxnId="{EA1051DE-0C9E-4D18-803F-9094E311C97A}">
      <dgm:prSet/>
      <dgm:spPr/>
      <dgm:t>
        <a:bodyPr/>
        <a:lstStyle/>
        <a:p>
          <a:endParaRPr lang="it-IT"/>
        </a:p>
      </dgm:t>
    </dgm:pt>
    <dgm:pt modelId="{1E875C73-49EA-489A-A7DF-CE6A8AC3F320}" type="sibTrans" cxnId="{EA1051DE-0C9E-4D18-803F-9094E311C97A}">
      <dgm:prSet/>
      <dgm:spPr/>
      <dgm:t>
        <a:bodyPr/>
        <a:lstStyle/>
        <a:p>
          <a:endParaRPr lang="it-IT"/>
        </a:p>
      </dgm:t>
    </dgm:pt>
    <dgm:pt modelId="{9A090914-00FE-4046-92AB-5714C03F0325}" type="pres">
      <dgm:prSet presAssocID="{DA7E1FC7-B5EA-4062-AC9D-9A30A2AC67E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52C4797-CFE7-4B69-80A8-A8E0FA5657C9}" type="pres">
      <dgm:prSet presAssocID="{EB0F541C-B518-4FE4-8FAC-89F0D4ABF129}" presName="composite" presStyleCnt="0"/>
      <dgm:spPr/>
    </dgm:pt>
    <dgm:pt modelId="{1A090E80-D23F-403B-92F7-351AD57D47EA}" type="pres">
      <dgm:prSet presAssocID="{EB0F541C-B518-4FE4-8FAC-89F0D4ABF129}" presName="imgShp" presStyleLbl="fgImgPlace1" presStyleIdx="0" presStyleCnt="5"/>
      <dgm:spPr/>
    </dgm:pt>
    <dgm:pt modelId="{521A27F7-A414-4679-8583-D57C8A4BE18C}" type="pres">
      <dgm:prSet presAssocID="{EB0F541C-B518-4FE4-8FAC-89F0D4ABF12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020AB18-BD3A-41FF-BBC2-FD0C3FB3075E}" type="pres">
      <dgm:prSet presAssocID="{C1EC77F6-21BB-4192-A6D9-90B9E4450E8D}" presName="spacing" presStyleCnt="0"/>
      <dgm:spPr/>
    </dgm:pt>
    <dgm:pt modelId="{B2A434C5-6C2A-4A19-BD84-ED2688D74854}" type="pres">
      <dgm:prSet presAssocID="{089B167C-09CE-4F36-8598-F5736EB17619}" presName="composite" presStyleCnt="0"/>
      <dgm:spPr/>
    </dgm:pt>
    <dgm:pt modelId="{98DD5B44-55EF-42BC-992D-6547ABAABB54}" type="pres">
      <dgm:prSet presAssocID="{089B167C-09CE-4F36-8598-F5736EB17619}" presName="imgShp" presStyleLbl="fgImgPlace1" presStyleIdx="1" presStyleCnt="5"/>
      <dgm:spPr/>
    </dgm:pt>
    <dgm:pt modelId="{65A4DCD3-A8E1-4C2A-BAFE-DF06B034A4DE}" type="pres">
      <dgm:prSet presAssocID="{089B167C-09CE-4F36-8598-F5736EB17619}" presName="txShp" presStyleLbl="node1" presStyleIdx="1" presStyleCnt="5" custScaleY="13038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6F3131D-B755-47AF-9139-3A005E13015C}" type="pres">
      <dgm:prSet presAssocID="{8538DFC1-17B4-4A9D-A233-1E792077E9EF}" presName="spacing" presStyleCnt="0"/>
      <dgm:spPr/>
    </dgm:pt>
    <dgm:pt modelId="{5533B9B3-845D-4ED8-9C68-65398246715F}" type="pres">
      <dgm:prSet presAssocID="{40EA136D-7B3B-44F7-951D-184A2437E92C}" presName="composite" presStyleCnt="0"/>
      <dgm:spPr/>
    </dgm:pt>
    <dgm:pt modelId="{6496282E-B96D-487A-BC91-EACAB7BC940F}" type="pres">
      <dgm:prSet presAssocID="{40EA136D-7B3B-44F7-951D-184A2437E92C}" presName="imgShp" presStyleLbl="fgImgPlace1" presStyleIdx="2" presStyleCnt="5"/>
      <dgm:spPr/>
    </dgm:pt>
    <dgm:pt modelId="{CF31B568-DDBE-4CA1-85AE-1A52CAA417B3}" type="pres">
      <dgm:prSet presAssocID="{40EA136D-7B3B-44F7-951D-184A2437E92C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B73B3D-F299-41C4-9585-9AA32E263590}" type="pres">
      <dgm:prSet presAssocID="{1E875C73-49EA-489A-A7DF-CE6A8AC3F320}" presName="spacing" presStyleCnt="0"/>
      <dgm:spPr/>
    </dgm:pt>
    <dgm:pt modelId="{7BE00859-277F-45ED-A9EA-D97FD3C769B4}" type="pres">
      <dgm:prSet presAssocID="{55E1B254-D63D-4571-870E-04887A8683B9}" presName="composite" presStyleCnt="0"/>
      <dgm:spPr/>
    </dgm:pt>
    <dgm:pt modelId="{85F1778F-97C5-43DE-AD81-68E4A993DA2F}" type="pres">
      <dgm:prSet presAssocID="{55E1B254-D63D-4571-870E-04887A8683B9}" presName="imgShp" presStyleLbl="fgImgPlace1" presStyleIdx="3" presStyleCnt="5"/>
      <dgm:spPr/>
    </dgm:pt>
    <dgm:pt modelId="{3841ECB4-B8CD-49AC-A991-88074AA50C38}" type="pres">
      <dgm:prSet presAssocID="{55E1B254-D63D-4571-870E-04887A8683B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CEB8BF7-0CD4-44D3-B378-7AFBAAF333EC}" type="pres">
      <dgm:prSet presAssocID="{A64D845C-C978-4F03-8128-420A725CF02A}" presName="spacing" presStyleCnt="0"/>
      <dgm:spPr/>
    </dgm:pt>
    <dgm:pt modelId="{BB0010CE-DD32-41AD-B15A-9560673EF462}" type="pres">
      <dgm:prSet presAssocID="{D680A5D3-2D37-4405-8450-A127593571A5}" presName="composite" presStyleCnt="0"/>
      <dgm:spPr/>
    </dgm:pt>
    <dgm:pt modelId="{5ACECA5C-720D-439C-BB3A-8CA5AF771813}" type="pres">
      <dgm:prSet presAssocID="{D680A5D3-2D37-4405-8450-A127593571A5}" presName="imgShp" presStyleLbl="fgImgPlace1" presStyleIdx="4" presStyleCnt="5"/>
      <dgm:spPr/>
    </dgm:pt>
    <dgm:pt modelId="{3066830D-4400-47F5-B1B9-946BB6986283}" type="pres">
      <dgm:prSet presAssocID="{D680A5D3-2D37-4405-8450-A127593571A5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AA899B4-1D9C-4414-B4AC-87FB0F3E86AB}" type="presOf" srcId="{55E1B254-D63D-4571-870E-04887A8683B9}" destId="{3841ECB4-B8CD-49AC-A991-88074AA50C38}" srcOrd="0" destOrd="0" presId="urn:microsoft.com/office/officeart/2005/8/layout/vList3#1"/>
    <dgm:cxn modelId="{80FF4FF3-A82E-4F2A-99A5-80C2421C4BE4}" srcId="{DA7E1FC7-B5EA-4062-AC9D-9A30A2AC67EE}" destId="{D680A5D3-2D37-4405-8450-A127593571A5}" srcOrd="4" destOrd="0" parTransId="{8F30C338-817A-411D-999B-BBE239C505E1}" sibTransId="{F34497D7-A768-4EF4-951A-1B77FAEAC0C1}"/>
    <dgm:cxn modelId="{6D8D156A-65D2-43A8-854A-F34AB0A3C84E}" type="presOf" srcId="{EB0F541C-B518-4FE4-8FAC-89F0D4ABF129}" destId="{521A27F7-A414-4679-8583-D57C8A4BE18C}" srcOrd="0" destOrd="0" presId="urn:microsoft.com/office/officeart/2005/8/layout/vList3#1"/>
    <dgm:cxn modelId="{D1AE11F9-D124-4AC3-8889-A8DD0D1D3517}" srcId="{DA7E1FC7-B5EA-4062-AC9D-9A30A2AC67EE}" destId="{55E1B254-D63D-4571-870E-04887A8683B9}" srcOrd="3" destOrd="0" parTransId="{5E6276EF-FDB2-46C9-A8B5-F56508794A75}" sibTransId="{A64D845C-C978-4F03-8128-420A725CF02A}"/>
    <dgm:cxn modelId="{AC143BA0-6BE4-466E-8438-34B78A5ECF98}" srcId="{DA7E1FC7-B5EA-4062-AC9D-9A30A2AC67EE}" destId="{089B167C-09CE-4F36-8598-F5736EB17619}" srcOrd="1" destOrd="0" parTransId="{597528C0-B9DA-4984-9B12-80EF023DC9C9}" sibTransId="{8538DFC1-17B4-4A9D-A233-1E792077E9EF}"/>
    <dgm:cxn modelId="{E4730026-D2FE-491F-931A-9FAA160DE299}" type="presOf" srcId="{DA7E1FC7-B5EA-4062-AC9D-9A30A2AC67EE}" destId="{9A090914-00FE-4046-92AB-5714C03F0325}" srcOrd="0" destOrd="0" presId="urn:microsoft.com/office/officeart/2005/8/layout/vList3#1"/>
    <dgm:cxn modelId="{48C3A729-F1BF-49F2-95D8-9C0D469B49F2}" type="presOf" srcId="{D680A5D3-2D37-4405-8450-A127593571A5}" destId="{3066830D-4400-47F5-B1B9-946BB6986283}" srcOrd="0" destOrd="0" presId="urn:microsoft.com/office/officeart/2005/8/layout/vList3#1"/>
    <dgm:cxn modelId="{BF66BA1F-9805-4028-A580-A434E82DAA9B}" type="presOf" srcId="{40EA136D-7B3B-44F7-951D-184A2437E92C}" destId="{CF31B568-DDBE-4CA1-85AE-1A52CAA417B3}" srcOrd="0" destOrd="0" presId="urn:microsoft.com/office/officeart/2005/8/layout/vList3#1"/>
    <dgm:cxn modelId="{EA1051DE-0C9E-4D18-803F-9094E311C97A}" srcId="{DA7E1FC7-B5EA-4062-AC9D-9A30A2AC67EE}" destId="{40EA136D-7B3B-44F7-951D-184A2437E92C}" srcOrd="2" destOrd="0" parTransId="{E812DFBD-951F-469A-AC98-9990C0C7C3E7}" sibTransId="{1E875C73-49EA-489A-A7DF-CE6A8AC3F320}"/>
    <dgm:cxn modelId="{3FA64440-1AA1-4DD8-8CCB-A913610D8728}" type="presOf" srcId="{089B167C-09CE-4F36-8598-F5736EB17619}" destId="{65A4DCD3-A8E1-4C2A-BAFE-DF06B034A4DE}" srcOrd="0" destOrd="0" presId="urn:microsoft.com/office/officeart/2005/8/layout/vList3#1"/>
    <dgm:cxn modelId="{89894AFB-0B0E-48E5-AC1A-AB51A03408D4}" srcId="{DA7E1FC7-B5EA-4062-AC9D-9A30A2AC67EE}" destId="{EB0F541C-B518-4FE4-8FAC-89F0D4ABF129}" srcOrd="0" destOrd="0" parTransId="{13B007EA-57D0-449B-B152-40DB2EF5A00F}" sibTransId="{C1EC77F6-21BB-4192-A6D9-90B9E4450E8D}"/>
    <dgm:cxn modelId="{2B0B2487-806F-487D-952B-741274D76D56}" type="presParOf" srcId="{9A090914-00FE-4046-92AB-5714C03F0325}" destId="{E52C4797-CFE7-4B69-80A8-A8E0FA5657C9}" srcOrd="0" destOrd="0" presId="urn:microsoft.com/office/officeart/2005/8/layout/vList3#1"/>
    <dgm:cxn modelId="{7724D46F-2EF8-4EC3-A293-2496E2D70461}" type="presParOf" srcId="{E52C4797-CFE7-4B69-80A8-A8E0FA5657C9}" destId="{1A090E80-D23F-403B-92F7-351AD57D47EA}" srcOrd="0" destOrd="0" presId="urn:microsoft.com/office/officeart/2005/8/layout/vList3#1"/>
    <dgm:cxn modelId="{5BD80663-6A09-4961-BB1D-D16DFE2E1EB8}" type="presParOf" srcId="{E52C4797-CFE7-4B69-80A8-A8E0FA5657C9}" destId="{521A27F7-A414-4679-8583-D57C8A4BE18C}" srcOrd="1" destOrd="0" presId="urn:microsoft.com/office/officeart/2005/8/layout/vList3#1"/>
    <dgm:cxn modelId="{88667696-15E4-49B3-8ADD-87B7803467D4}" type="presParOf" srcId="{9A090914-00FE-4046-92AB-5714C03F0325}" destId="{8020AB18-BD3A-41FF-BBC2-FD0C3FB3075E}" srcOrd="1" destOrd="0" presId="urn:microsoft.com/office/officeart/2005/8/layout/vList3#1"/>
    <dgm:cxn modelId="{8ABE1803-2818-4976-9994-930C8F9B7AA8}" type="presParOf" srcId="{9A090914-00FE-4046-92AB-5714C03F0325}" destId="{B2A434C5-6C2A-4A19-BD84-ED2688D74854}" srcOrd="2" destOrd="0" presId="urn:microsoft.com/office/officeart/2005/8/layout/vList3#1"/>
    <dgm:cxn modelId="{4B4944F7-CB31-4E50-B143-904339B4C567}" type="presParOf" srcId="{B2A434C5-6C2A-4A19-BD84-ED2688D74854}" destId="{98DD5B44-55EF-42BC-992D-6547ABAABB54}" srcOrd="0" destOrd="0" presId="urn:microsoft.com/office/officeart/2005/8/layout/vList3#1"/>
    <dgm:cxn modelId="{FAA36A7D-DF9C-44C0-9436-27D564CB7BE8}" type="presParOf" srcId="{B2A434C5-6C2A-4A19-BD84-ED2688D74854}" destId="{65A4DCD3-A8E1-4C2A-BAFE-DF06B034A4DE}" srcOrd="1" destOrd="0" presId="urn:microsoft.com/office/officeart/2005/8/layout/vList3#1"/>
    <dgm:cxn modelId="{4F463378-2B1B-4B78-A690-322213A3C83F}" type="presParOf" srcId="{9A090914-00FE-4046-92AB-5714C03F0325}" destId="{36F3131D-B755-47AF-9139-3A005E13015C}" srcOrd="3" destOrd="0" presId="urn:microsoft.com/office/officeart/2005/8/layout/vList3#1"/>
    <dgm:cxn modelId="{6F78783D-024E-4CAC-B35F-27195B69637D}" type="presParOf" srcId="{9A090914-00FE-4046-92AB-5714C03F0325}" destId="{5533B9B3-845D-4ED8-9C68-65398246715F}" srcOrd="4" destOrd="0" presId="urn:microsoft.com/office/officeart/2005/8/layout/vList3#1"/>
    <dgm:cxn modelId="{0FB78326-1921-462E-A0FA-C2D2E7F7C98B}" type="presParOf" srcId="{5533B9B3-845D-4ED8-9C68-65398246715F}" destId="{6496282E-B96D-487A-BC91-EACAB7BC940F}" srcOrd="0" destOrd="0" presId="urn:microsoft.com/office/officeart/2005/8/layout/vList3#1"/>
    <dgm:cxn modelId="{55B79819-23CA-495D-BF44-A3DDB9B608FC}" type="presParOf" srcId="{5533B9B3-845D-4ED8-9C68-65398246715F}" destId="{CF31B568-DDBE-4CA1-85AE-1A52CAA417B3}" srcOrd="1" destOrd="0" presId="urn:microsoft.com/office/officeart/2005/8/layout/vList3#1"/>
    <dgm:cxn modelId="{F5616C8E-127E-4788-9718-78907322BB00}" type="presParOf" srcId="{9A090914-00FE-4046-92AB-5714C03F0325}" destId="{25B73B3D-F299-41C4-9585-9AA32E263590}" srcOrd="5" destOrd="0" presId="urn:microsoft.com/office/officeart/2005/8/layout/vList3#1"/>
    <dgm:cxn modelId="{F3145CF9-96AC-4AC0-A0F6-D87BF346948D}" type="presParOf" srcId="{9A090914-00FE-4046-92AB-5714C03F0325}" destId="{7BE00859-277F-45ED-A9EA-D97FD3C769B4}" srcOrd="6" destOrd="0" presId="urn:microsoft.com/office/officeart/2005/8/layout/vList3#1"/>
    <dgm:cxn modelId="{5FA3D0D6-4F6A-4ACD-A4A6-C91DEEAF7926}" type="presParOf" srcId="{7BE00859-277F-45ED-A9EA-D97FD3C769B4}" destId="{85F1778F-97C5-43DE-AD81-68E4A993DA2F}" srcOrd="0" destOrd="0" presId="urn:microsoft.com/office/officeart/2005/8/layout/vList3#1"/>
    <dgm:cxn modelId="{9EA97375-F2C6-47A7-B9F0-624E69E1CA90}" type="presParOf" srcId="{7BE00859-277F-45ED-A9EA-D97FD3C769B4}" destId="{3841ECB4-B8CD-49AC-A991-88074AA50C38}" srcOrd="1" destOrd="0" presId="urn:microsoft.com/office/officeart/2005/8/layout/vList3#1"/>
    <dgm:cxn modelId="{998A1233-3812-4A1F-A377-A0D859EF4492}" type="presParOf" srcId="{9A090914-00FE-4046-92AB-5714C03F0325}" destId="{1CEB8BF7-0CD4-44D3-B378-7AFBAAF333EC}" srcOrd="7" destOrd="0" presId="urn:microsoft.com/office/officeart/2005/8/layout/vList3#1"/>
    <dgm:cxn modelId="{AA2E6EDE-07CC-4FBA-AEEB-36FC4DB89B2B}" type="presParOf" srcId="{9A090914-00FE-4046-92AB-5714C03F0325}" destId="{BB0010CE-DD32-41AD-B15A-9560673EF462}" srcOrd="8" destOrd="0" presId="urn:microsoft.com/office/officeart/2005/8/layout/vList3#1"/>
    <dgm:cxn modelId="{C1A4758A-4A37-4CB1-9A81-27F3FC4E1B92}" type="presParOf" srcId="{BB0010CE-DD32-41AD-B15A-9560673EF462}" destId="{5ACECA5C-720D-439C-BB3A-8CA5AF771813}" srcOrd="0" destOrd="0" presId="urn:microsoft.com/office/officeart/2005/8/layout/vList3#1"/>
    <dgm:cxn modelId="{65E002B1-B91B-44F1-829C-55B555E9DDAD}" type="presParOf" srcId="{BB0010CE-DD32-41AD-B15A-9560673EF462}" destId="{3066830D-4400-47F5-B1B9-946BB6986283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97C6F3-F6BB-404C-927E-B63142021180}" type="doc">
      <dgm:prSet loTypeId="urn:microsoft.com/office/officeart/2005/8/layout/chevron2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53F9D03E-3A3F-4C1D-9A99-5F1E5BD8FA6F}">
      <dgm:prSet phldrT="[Testo]" phldr="1"/>
      <dgm:spPr/>
      <dgm:t>
        <a:bodyPr/>
        <a:lstStyle/>
        <a:p>
          <a:endParaRPr lang="it-IT" dirty="0"/>
        </a:p>
      </dgm:t>
    </dgm:pt>
    <dgm:pt modelId="{C9486764-6C36-4020-B85D-323CFA836DE3}" type="parTrans" cxnId="{DA67126D-E62C-4E16-A93E-16171A725131}">
      <dgm:prSet/>
      <dgm:spPr/>
      <dgm:t>
        <a:bodyPr/>
        <a:lstStyle/>
        <a:p>
          <a:endParaRPr lang="it-IT"/>
        </a:p>
      </dgm:t>
    </dgm:pt>
    <dgm:pt modelId="{A116D5D7-19D0-4FD4-9889-E032DF88F4DE}" type="sibTrans" cxnId="{DA67126D-E62C-4E16-A93E-16171A725131}">
      <dgm:prSet/>
      <dgm:spPr/>
      <dgm:t>
        <a:bodyPr/>
        <a:lstStyle/>
        <a:p>
          <a:endParaRPr lang="it-IT"/>
        </a:p>
      </dgm:t>
    </dgm:pt>
    <dgm:pt modelId="{1B41DF3E-FC68-47D2-9F53-170F3363FBC8}">
      <dgm:prSet phldrT="[Testo]"/>
      <dgm:spPr/>
      <dgm:t>
        <a:bodyPr/>
        <a:lstStyle/>
        <a:p>
          <a:r>
            <a:rPr lang="it-IT" dirty="0" smtClean="0"/>
            <a:t>Esigenza del professore di valutare l’andamento generale del corso e i risultati delle prove</a:t>
          </a:r>
          <a:endParaRPr lang="it-IT" dirty="0"/>
        </a:p>
      </dgm:t>
    </dgm:pt>
    <dgm:pt modelId="{47F32C47-555D-48C2-8AD2-7FFCC06F6B0D}" type="parTrans" cxnId="{96437EC8-6BD2-497F-9C75-42EFBD3D6986}">
      <dgm:prSet/>
      <dgm:spPr/>
      <dgm:t>
        <a:bodyPr/>
        <a:lstStyle/>
        <a:p>
          <a:endParaRPr lang="it-IT"/>
        </a:p>
      </dgm:t>
    </dgm:pt>
    <dgm:pt modelId="{8E6C63AE-E818-457F-AC6A-BC0F488BBF5D}" type="sibTrans" cxnId="{96437EC8-6BD2-497F-9C75-42EFBD3D6986}">
      <dgm:prSet/>
      <dgm:spPr/>
      <dgm:t>
        <a:bodyPr/>
        <a:lstStyle/>
        <a:p>
          <a:endParaRPr lang="it-IT"/>
        </a:p>
      </dgm:t>
    </dgm:pt>
    <dgm:pt modelId="{D7FC9FE5-9D8B-4A25-98FA-C3E70BB101BF}">
      <dgm:prSet phldrT="[Testo]" phldr="1"/>
      <dgm:spPr/>
      <dgm:t>
        <a:bodyPr/>
        <a:lstStyle/>
        <a:p>
          <a:endParaRPr lang="it-IT" dirty="0"/>
        </a:p>
      </dgm:t>
    </dgm:pt>
    <dgm:pt modelId="{77667C81-2090-491B-8529-BB731D6EDBC3}" type="parTrans" cxnId="{F11DCDE1-01B5-43C3-8B71-27F8587694DA}">
      <dgm:prSet/>
      <dgm:spPr/>
      <dgm:t>
        <a:bodyPr/>
        <a:lstStyle/>
        <a:p>
          <a:endParaRPr lang="it-IT"/>
        </a:p>
      </dgm:t>
    </dgm:pt>
    <dgm:pt modelId="{AEC9D7E5-88E8-4ABD-A2B7-1B1B9B157664}" type="sibTrans" cxnId="{F11DCDE1-01B5-43C3-8B71-27F8587694DA}">
      <dgm:prSet/>
      <dgm:spPr/>
      <dgm:t>
        <a:bodyPr/>
        <a:lstStyle/>
        <a:p>
          <a:endParaRPr lang="it-IT"/>
        </a:p>
      </dgm:t>
    </dgm:pt>
    <dgm:pt modelId="{2FE5A790-C028-4BE1-B8FA-7DD7B5B1B634}">
      <dgm:prSet phldrT="[Testo]"/>
      <dgm:spPr/>
      <dgm:t>
        <a:bodyPr/>
        <a:lstStyle/>
        <a:p>
          <a:r>
            <a:rPr lang="it-IT" dirty="0" smtClean="0"/>
            <a:t>Valutare la validità del corso di analisi dati</a:t>
          </a:r>
          <a:endParaRPr lang="it-IT" dirty="0"/>
        </a:p>
      </dgm:t>
    </dgm:pt>
    <dgm:pt modelId="{C9E8745D-DB03-4E1A-9656-70284DC02DA1}" type="parTrans" cxnId="{63D64F42-F9A1-4066-A036-41A81EF091F2}">
      <dgm:prSet/>
      <dgm:spPr/>
      <dgm:t>
        <a:bodyPr/>
        <a:lstStyle/>
        <a:p>
          <a:endParaRPr lang="it-IT"/>
        </a:p>
      </dgm:t>
    </dgm:pt>
    <dgm:pt modelId="{6831429B-97F1-4885-9169-0F6136581D10}" type="sibTrans" cxnId="{63D64F42-F9A1-4066-A036-41A81EF091F2}">
      <dgm:prSet/>
      <dgm:spPr/>
      <dgm:t>
        <a:bodyPr/>
        <a:lstStyle/>
        <a:p>
          <a:endParaRPr lang="it-IT"/>
        </a:p>
      </dgm:t>
    </dgm:pt>
    <dgm:pt modelId="{AC08C867-23B1-476E-BC44-584EF6D646ED}">
      <dgm:prSet phldrT="[Testo]"/>
      <dgm:spPr/>
      <dgm:t>
        <a:bodyPr/>
        <a:lstStyle/>
        <a:p>
          <a:r>
            <a:rPr lang="it-IT" dirty="0" smtClean="0"/>
            <a:t>Valutare le prove d’ esame per anno, appello, per genere, tipologia esercizio, ecc</a:t>
          </a:r>
          <a:endParaRPr lang="it-IT" dirty="0"/>
        </a:p>
      </dgm:t>
    </dgm:pt>
    <dgm:pt modelId="{75DC764D-5B7F-4B13-A824-5D931A457829}" type="parTrans" cxnId="{C0419B11-3485-42BF-BE35-257651AD9E98}">
      <dgm:prSet/>
      <dgm:spPr/>
      <dgm:t>
        <a:bodyPr/>
        <a:lstStyle/>
        <a:p>
          <a:endParaRPr lang="it-IT"/>
        </a:p>
      </dgm:t>
    </dgm:pt>
    <dgm:pt modelId="{A01FC2A8-425C-4A60-AB06-0853DCFF3C1C}" type="sibTrans" cxnId="{C0419B11-3485-42BF-BE35-257651AD9E98}">
      <dgm:prSet/>
      <dgm:spPr/>
      <dgm:t>
        <a:bodyPr/>
        <a:lstStyle/>
        <a:p>
          <a:endParaRPr lang="it-IT"/>
        </a:p>
      </dgm:t>
    </dgm:pt>
    <dgm:pt modelId="{0094EF7F-AE34-43BD-9F01-0A2C442859CB}">
      <dgm:prSet/>
      <dgm:spPr/>
      <dgm:t>
        <a:bodyPr/>
        <a:lstStyle/>
        <a:p>
          <a:endParaRPr lang="it-IT" dirty="0"/>
        </a:p>
      </dgm:t>
    </dgm:pt>
    <dgm:pt modelId="{EE668BF0-7F87-4AA5-B969-8956BC319703}" type="parTrans" cxnId="{EBDE5F84-424F-4426-B94B-3DA10FBEE9DE}">
      <dgm:prSet/>
      <dgm:spPr/>
      <dgm:t>
        <a:bodyPr/>
        <a:lstStyle/>
        <a:p>
          <a:endParaRPr lang="it-IT"/>
        </a:p>
      </dgm:t>
    </dgm:pt>
    <dgm:pt modelId="{87EA5724-F049-431A-8E81-31FFC95C73AC}" type="sibTrans" cxnId="{EBDE5F84-424F-4426-B94B-3DA10FBEE9DE}">
      <dgm:prSet/>
      <dgm:spPr/>
      <dgm:t>
        <a:bodyPr/>
        <a:lstStyle/>
        <a:p>
          <a:endParaRPr lang="it-IT"/>
        </a:p>
      </dgm:t>
    </dgm:pt>
    <dgm:pt modelId="{A150EAFE-5AF5-4983-8CDB-831030F0D989}">
      <dgm:prSet/>
      <dgm:spPr/>
      <dgm:t>
        <a:bodyPr/>
        <a:lstStyle/>
        <a:p>
          <a:r>
            <a:rPr lang="it-IT" dirty="0" smtClean="0"/>
            <a:t>Scoprire se vi sono tipologie di esercizi che risultano più problematiche</a:t>
          </a:r>
          <a:endParaRPr lang="it-IT" dirty="0"/>
        </a:p>
      </dgm:t>
    </dgm:pt>
    <dgm:pt modelId="{B6A7BD13-2A58-4704-997E-69B08FDDC625}" type="parTrans" cxnId="{246C7398-7827-4758-B4DB-876CDA94463E}">
      <dgm:prSet/>
      <dgm:spPr/>
      <dgm:t>
        <a:bodyPr/>
        <a:lstStyle/>
        <a:p>
          <a:endParaRPr lang="it-IT"/>
        </a:p>
      </dgm:t>
    </dgm:pt>
    <dgm:pt modelId="{25C83A4A-CA51-48D2-A75B-546EC7183ABD}" type="sibTrans" cxnId="{246C7398-7827-4758-B4DB-876CDA94463E}">
      <dgm:prSet/>
      <dgm:spPr/>
      <dgm:t>
        <a:bodyPr/>
        <a:lstStyle/>
        <a:p>
          <a:endParaRPr lang="it-IT"/>
        </a:p>
      </dgm:t>
    </dgm:pt>
    <dgm:pt modelId="{7B75D6FD-38D5-4452-A6D7-5072B7F43EE9}">
      <dgm:prSet phldrT="[Testo]" phldr="1"/>
      <dgm:spPr/>
      <dgm:t>
        <a:bodyPr/>
        <a:lstStyle/>
        <a:p>
          <a:endParaRPr lang="it-IT" dirty="0"/>
        </a:p>
      </dgm:t>
    </dgm:pt>
    <dgm:pt modelId="{FE3DF4C9-BC3D-43E5-A7DE-639B478B60F8}" type="sibTrans" cxnId="{AE30B7DC-ADD9-4153-A44C-A79F2CC86AC8}">
      <dgm:prSet/>
      <dgm:spPr/>
      <dgm:t>
        <a:bodyPr/>
        <a:lstStyle/>
        <a:p>
          <a:endParaRPr lang="it-IT"/>
        </a:p>
      </dgm:t>
    </dgm:pt>
    <dgm:pt modelId="{9DF78AA0-D76B-4DB2-9B5C-7D0C19666012}" type="parTrans" cxnId="{AE30B7DC-ADD9-4153-A44C-A79F2CC86AC8}">
      <dgm:prSet/>
      <dgm:spPr/>
      <dgm:t>
        <a:bodyPr/>
        <a:lstStyle/>
        <a:p>
          <a:endParaRPr lang="it-IT"/>
        </a:p>
      </dgm:t>
    </dgm:pt>
    <dgm:pt modelId="{A26015B0-5010-41C3-BB5A-42F6E5B9DE1B}" type="pres">
      <dgm:prSet presAssocID="{F997C6F3-F6BB-404C-927E-B631420211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C94F273-CC00-40B9-B955-B9DBE1DAF40C}" type="pres">
      <dgm:prSet presAssocID="{53F9D03E-3A3F-4C1D-9A99-5F1E5BD8FA6F}" presName="composite" presStyleCnt="0"/>
      <dgm:spPr/>
      <dgm:t>
        <a:bodyPr/>
        <a:lstStyle/>
        <a:p>
          <a:endParaRPr lang="it-IT"/>
        </a:p>
      </dgm:t>
    </dgm:pt>
    <dgm:pt modelId="{61C8AF07-B8D4-41F8-81A5-ABADDEF1B165}" type="pres">
      <dgm:prSet presAssocID="{53F9D03E-3A3F-4C1D-9A99-5F1E5BD8FA6F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56FD5CB-EE21-4E7E-AB81-B5BD1B15E4A5}" type="pres">
      <dgm:prSet presAssocID="{53F9D03E-3A3F-4C1D-9A99-5F1E5BD8FA6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A785292-7B68-4C6A-9AE7-BB0062FC42C1}" type="pres">
      <dgm:prSet presAssocID="{A116D5D7-19D0-4FD4-9889-E032DF88F4DE}" presName="sp" presStyleCnt="0"/>
      <dgm:spPr/>
      <dgm:t>
        <a:bodyPr/>
        <a:lstStyle/>
        <a:p>
          <a:endParaRPr lang="it-IT"/>
        </a:p>
      </dgm:t>
    </dgm:pt>
    <dgm:pt modelId="{C6AC3D6D-033F-4A07-9A16-A65D29FB77FD}" type="pres">
      <dgm:prSet presAssocID="{D7FC9FE5-9D8B-4A25-98FA-C3E70BB101BF}" presName="composite" presStyleCnt="0"/>
      <dgm:spPr/>
      <dgm:t>
        <a:bodyPr/>
        <a:lstStyle/>
        <a:p>
          <a:endParaRPr lang="it-IT"/>
        </a:p>
      </dgm:t>
    </dgm:pt>
    <dgm:pt modelId="{AC58DBDA-F192-4F72-A38E-AF18AAE6BF97}" type="pres">
      <dgm:prSet presAssocID="{D7FC9FE5-9D8B-4A25-98FA-C3E70BB101B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FBEC51-FF2C-48BC-B7FF-95EBABA6CAC5}" type="pres">
      <dgm:prSet presAssocID="{D7FC9FE5-9D8B-4A25-98FA-C3E70BB101B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92AF72E-0AC4-4130-8335-6E335DAD8FA1}" type="pres">
      <dgm:prSet presAssocID="{AEC9D7E5-88E8-4ABD-A2B7-1B1B9B157664}" presName="sp" presStyleCnt="0"/>
      <dgm:spPr/>
      <dgm:t>
        <a:bodyPr/>
        <a:lstStyle/>
        <a:p>
          <a:endParaRPr lang="it-IT"/>
        </a:p>
      </dgm:t>
    </dgm:pt>
    <dgm:pt modelId="{B7E37E29-9589-4129-B41D-EDD5A4618B90}" type="pres">
      <dgm:prSet presAssocID="{7B75D6FD-38D5-4452-A6D7-5072B7F43EE9}" presName="composite" presStyleCnt="0"/>
      <dgm:spPr/>
      <dgm:t>
        <a:bodyPr/>
        <a:lstStyle/>
        <a:p>
          <a:endParaRPr lang="it-IT"/>
        </a:p>
      </dgm:t>
    </dgm:pt>
    <dgm:pt modelId="{FF1E1656-EB1B-4608-A98D-702763A470F5}" type="pres">
      <dgm:prSet presAssocID="{7B75D6FD-38D5-4452-A6D7-5072B7F43EE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3AF9FE-AAE2-499B-9780-BDC9A35623EE}" type="pres">
      <dgm:prSet presAssocID="{7B75D6FD-38D5-4452-A6D7-5072B7F43EE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5A8271-A2B5-4A6F-9220-1E9D77C74761}" type="pres">
      <dgm:prSet presAssocID="{FE3DF4C9-BC3D-43E5-A7DE-639B478B60F8}" presName="sp" presStyleCnt="0"/>
      <dgm:spPr/>
      <dgm:t>
        <a:bodyPr/>
        <a:lstStyle/>
        <a:p>
          <a:endParaRPr lang="it-IT"/>
        </a:p>
      </dgm:t>
    </dgm:pt>
    <dgm:pt modelId="{1AB9231D-0F73-4502-A7B6-24ABA58C1997}" type="pres">
      <dgm:prSet presAssocID="{0094EF7F-AE34-43BD-9F01-0A2C442859CB}" presName="composite" presStyleCnt="0"/>
      <dgm:spPr/>
      <dgm:t>
        <a:bodyPr/>
        <a:lstStyle/>
        <a:p>
          <a:endParaRPr lang="it-IT"/>
        </a:p>
      </dgm:t>
    </dgm:pt>
    <dgm:pt modelId="{CB8EAC5B-E281-4272-BB40-AC38B05C0A36}" type="pres">
      <dgm:prSet presAssocID="{0094EF7F-AE34-43BD-9F01-0A2C442859C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8B4FD3-0AF4-4DC9-8229-8197150A3DAC}" type="pres">
      <dgm:prSet presAssocID="{0094EF7F-AE34-43BD-9F01-0A2C442859C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2B2D344-D6F5-4375-9CE0-7B16C57B41BA}" type="presOf" srcId="{A150EAFE-5AF5-4983-8CDB-831030F0D989}" destId="{8C8B4FD3-0AF4-4DC9-8229-8197150A3DAC}" srcOrd="0" destOrd="0" presId="urn:microsoft.com/office/officeart/2005/8/layout/chevron2"/>
    <dgm:cxn modelId="{8461ACA6-AD53-4BA9-8909-385B084450C0}" type="presOf" srcId="{53F9D03E-3A3F-4C1D-9A99-5F1E5BD8FA6F}" destId="{61C8AF07-B8D4-41F8-81A5-ABADDEF1B165}" srcOrd="0" destOrd="0" presId="urn:microsoft.com/office/officeart/2005/8/layout/chevron2"/>
    <dgm:cxn modelId="{3B26BA2E-E434-4198-BA9C-F29C51DBA1B8}" type="presOf" srcId="{7B75D6FD-38D5-4452-A6D7-5072B7F43EE9}" destId="{FF1E1656-EB1B-4608-A98D-702763A470F5}" srcOrd="0" destOrd="0" presId="urn:microsoft.com/office/officeart/2005/8/layout/chevron2"/>
    <dgm:cxn modelId="{246C7398-7827-4758-B4DB-876CDA94463E}" srcId="{0094EF7F-AE34-43BD-9F01-0A2C442859CB}" destId="{A150EAFE-5AF5-4983-8CDB-831030F0D989}" srcOrd="0" destOrd="0" parTransId="{B6A7BD13-2A58-4704-997E-69B08FDDC625}" sibTransId="{25C83A4A-CA51-48D2-A75B-546EC7183ABD}"/>
    <dgm:cxn modelId="{F11DCDE1-01B5-43C3-8B71-27F8587694DA}" srcId="{F997C6F3-F6BB-404C-927E-B63142021180}" destId="{D7FC9FE5-9D8B-4A25-98FA-C3E70BB101BF}" srcOrd="1" destOrd="0" parTransId="{77667C81-2090-491B-8529-BB731D6EDBC3}" sibTransId="{AEC9D7E5-88E8-4ABD-A2B7-1B1B9B157664}"/>
    <dgm:cxn modelId="{DA67126D-E62C-4E16-A93E-16171A725131}" srcId="{F997C6F3-F6BB-404C-927E-B63142021180}" destId="{53F9D03E-3A3F-4C1D-9A99-5F1E5BD8FA6F}" srcOrd="0" destOrd="0" parTransId="{C9486764-6C36-4020-B85D-323CFA836DE3}" sibTransId="{A116D5D7-19D0-4FD4-9889-E032DF88F4DE}"/>
    <dgm:cxn modelId="{6544BF67-6A7E-43AE-936B-7EAC4FCAB4A6}" type="presOf" srcId="{AC08C867-23B1-476E-BC44-584EF6D646ED}" destId="{733AF9FE-AAE2-499B-9780-BDC9A35623EE}" srcOrd="0" destOrd="0" presId="urn:microsoft.com/office/officeart/2005/8/layout/chevron2"/>
    <dgm:cxn modelId="{E4234534-6D65-4C40-87F5-BCBFA3CF854A}" type="presOf" srcId="{F997C6F3-F6BB-404C-927E-B63142021180}" destId="{A26015B0-5010-41C3-BB5A-42F6E5B9DE1B}" srcOrd="0" destOrd="0" presId="urn:microsoft.com/office/officeart/2005/8/layout/chevron2"/>
    <dgm:cxn modelId="{63D64F42-F9A1-4066-A036-41A81EF091F2}" srcId="{D7FC9FE5-9D8B-4A25-98FA-C3E70BB101BF}" destId="{2FE5A790-C028-4BE1-B8FA-7DD7B5B1B634}" srcOrd="0" destOrd="0" parTransId="{C9E8745D-DB03-4E1A-9656-70284DC02DA1}" sibTransId="{6831429B-97F1-4885-9169-0F6136581D10}"/>
    <dgm:cxn modelId="{96437EC8-6BD2-497F-9C75-42EFBD3D6986}" srcId="{53F9D03E-3A3F-4C1D-9A99-5F1E5BD8FA6F}" destId="{1B41DF3E-FC68-47D2-9F53-170F3363FBC8}" srcOrd="0" destOrd="0" parTransId="{47F32C47-555D-48C2-8AD2-7FFCC06F6B0D}" sibTransId="{8E6C63AE-E818-457F-AC6A-BC0F488BBF5D}"/>
    <dgm:cxn modelId="{EBDE5F84-424F-4426-B94B-3DA10FBEE9DE}" srcId="{F997C6F3-F6BB-404C-927E-B63142021180}" destId="{0094EF7F-AE34-43BD-9F01-0A2C442859CB}" srcOrd="3" destOrd="0" parTransId="{EE668BF0-7F87-4AA5-B969-8956BC319703}" sibTransId="{87EA5724-F049-431A-8E81-31FFC95C73AC}"/>
    <dgm:cxn modelId="{C0419B11-3485-42BF-BE35-257651AD9E98}" srcId="{7B75D6FD-38D5-4452-A6D7-5072B7F43EE9}" destId="{AC08C867-23B1-476E-BC44-584EF6D646ED}" srcOrd="0" destOrd="0" parTransId="{75DC764D-5B7F-4B13-A824-5D931A457829}" sibTransId="{A01FC2A8-425C-4A60-AB06-0853DCFF3C1C}"/>
    <dgm:cxn modelId="{227F1E3B-E5DD-4D55-95ED-A79376295E6C}" type="presOf" srcId="{2FE5A790-C028-4BE1-B8FA-7DD7B5B1B634}" destId="{AEFBEC51-FF2C-48BC-B7FF-95EBABA6CAC5}" srcOrd="0" destOrd="0" presId="urn:microsoft.com/office/officeart/2005/8/layout/chevron2"/>
    <dgm:cxn modelId="{18DD0F9A-6305-42E6-A6C6-88E13E175026}" type="presOf" srcId="{1B41DF3E-FC68-47D2-9F53-170F3363FBC8}" destId="{A56FD5CB-EE21-4E7E-AB81-B5BD1B15E4A5}" srcOrd="0" destOrd="0" presId="urn:microsoft.com/office/officeart/2005/8/layout/chevron2"/>
    <dgm:cxn modelId="{D0F1D73B-7176-4E2E-88D8-A8013DA5DA8C}" type="presOf" srcId="{0094EF7F-AE34-43BD-9F01-0A2C442859CB}" destId="{CB8EAC5B-E281-4272-BB40-AC38B05C0A36}" srcOrd="0" destOrd="0" presId="urn:microsoft.com/office/officeart/2005/8/layout/chevron2"/>
    <dgm:cxn modelId="{FD57D8AE-A8BE-4C54-8B79-ABF65D8CADB0}" type="presOf" srcId="{D7FC9FE5-9D8B-4A25-98FA-C3E70BB101BF}" destId="{AC58DBDA-F192-4F72-A38E-AF18AAE6BF97}" srcOrd="0" destOrd="0" presId="urn:microsoft.com/office/officeart/2005/8/layout/chevron2"/>
    <dgm:cxn modelId="{AE30B7DC-ADD9-4153-A44C-A79F2CC86AC8}" srcId="{F997C6F3-F6BB-404C-927E-B63142021180}" destId="{7B75D6FD-38D5-4452-A6D7-5072B7F43EE9}" srcOrd="2" destOrd="0" parTransId="{9DF78AA0-D76B-4DB2-9B5C-7D0C19666012}" sibTransId="{FE3DF4C9-BC3D-43E5-A7DE-639B478B60F8}"/>
    <dgm:cxn modelId="{42283D0C-BA8C-46DA-AD1E-E1B62E376B98}" type="presParOf" srcId="{A26015B0-5010-41C3-BB5A-42F6E5B9DE1B}" destId="{6C94F273-CC00-40B9-B955-B9DBE1DAF40C}" srcOrd="0" destOrd="0" presId="urn:microsoft.com/office/officeart/2005/8/layout/chevron2"/>
    <dgm:cxn modelId="{78F5A5CB-D05F-4C83-B3E4-D92220E70630}" type="presParOf" srcId="{6C94F273-CC00-40B9-B955-B9DBE1DAF40C}" destId="{61C8AF07-B8D4-41F8-81A5-ABADDEF1B165}" srcOrd="0" destOrd="0" presId="urn:microsoft.com/office/officeart/2005/8/layout/chevron2"/>
    <dgm:cxn modelId="{C60CB390-8FF7-4108-B09A-6561D862BC28}" type="presParOf" srcId="{6C94F273-CC00-40B9-B955-B9DBE1DAF40C}" destId="{A56FD5CB-EE21-4E7E-AB81-B5BD1B15E4A5}" srcOrd="1" destOrd="0" presId="urn:microsoft.com/office/officeart/2005/8/layout/chevron2"/>
    <dgm:cxn modelId="{45E0C07D-B796-4BD7-95AF-47580196E4EA}" type="presParOf" srcId="{A26015B0-5010-41C3-BB5A-42F6E5B9DE1B}" destId="{0A785292-7B68-4C6A-9AE7-BB0062FC42C1}" srcOrd="1" destOrd="0" presId="urn:microsoft.com/office/officeart/2005/8/layout/chevron2"/>
    <dgm:cxn modelId="{6A4BEE55-5B1B-49BC-9FC0-6741A8728876}" type="presParOf" srcId="{A26015B0-5010-41C3-BB5A-42F6E5B9DE1B}" destId="{C6AC3D6D-033F-4A07-9A16-A65D29FB77FD}" srcOrd="2" destOrd="0" presId="urn:microsoft.com/office/officeart/2005/8/layout/chevron2"/>
    <dgm:cxn modelId="{E25EAA10-F7F0-4AE2-883B-0C17D556230A}" type="presParOf" srcId="{C6AC3D6D-033F-4A07-9A16-A65D29FB77FD}" destId="{AC58DBDA-F192-4F72-A38E-AF18AAE6BF97}" srcOrd="0" destOrd="0" presId="urn:microsoft.com/office/officeart/2005/8/layout/chevron2"/>
    <dgm:cxn modelId="{CA62272E-6325-425D-B9AF-7C59678A7343}" type="presParOf" srcId="{C6AC3D6D-033F-4A07-9A16-A65D29FB77FD}" destId="{AEFBEC51-FF2C-48BC-B7FF-95EBABA6CAC5}" srcOrd="1" destOrd="0" presId="urn:microsoft.com/office/officeart/2005/8/layout/chevron2"/>
    <dgm:cxn modelId="{E702C7CF-BDEC-49F7-B6EF-8C4552C0AF93}" type="presParOf" srcId="{A26015B0-5010-41C3-BB5A-42F6E5B9DE1B}" destId="{092AF72E-0AC4-4130-8335-6E335DAD8FA1}" srcOrd="3" destOrd="0" presId="urn:microsoft.com/office/officeart/2005/8/layout/chevron2"/>
    <dgm:cxn modelId="{5F43AB5C-BED3-4A7D-A425-36B69E6CE65D}" type="presParOf" srcId="{A26015B0-5010-41C3-BB5A-42F6E5B9DE1B}" destId="{B7E37E29-9589-4129-B41D-EDD5A4618B90}" srcOrd="4" destOrd="0" presId="urn:microsoft.com/office/officeart/2005/8/layout/chevron2"/>
    <dgm:cxn modelId="{29B2DAD4-2321-4897-A810-F70E1D323EEB}" type="presParOf" srcId="{B7E37E29-9589-4129-B41D-EDD5A4618B90}" destId="{FF1E1656-EB1B-4608-A98D-702763A470F5}" srcOrd="0" destOrd="0" presId="urn:microsoft.com/office/officeart/2005/8/layout/chevron2"/>
    <dgm:cxn modelId="{343DD9B9-3433-482F-BC13-65390361DB2C}" type="presParOf" srcId="{B7E37E29-9589-4129-B41D-EDD5A4618B90}" destId="{733AF9FE-AAE2-499B-9780-BDC9A35623EE}" srcOrd="1" destOrd="0" presId="urn:microsoft.com/office/officeart/2005/8/layout/chevron2"/>
    <dgm:cxn modelId="{84C4EB68-2BB8-423A-9120-093973CB50AD}" type="presParOf" srcId="{A26015B0-5010-41C3-BB5A-42F6E5B9DE1B}" destId="{3D5A8271-A2B5-4A6F-9220-1E9D77C74761}" srcOrd="5" destOrd="0" presId="urn:microsoft.com/office/officeart/2005/8/layout/chevron2"/>
    <dgm:cxn modelId="{A786ED28-0133-4FF7-AB4A-409D4E46DCD6}" type="presParOf" srcId="{A26015B0-5010-41C3-BB5A-42F6E5B9DE1B}" destId="{1AB9231D-0F73-4502-A7B6-24ABA58C1997}" srcOrd="6" destOrd="0" presId="urn:microsoft.com/office/officeart/2005/8/layout/chevron2"/>
    <dgm:cxn modelId="{D8B19902-1995-44BE-A502-C7977D57E87F}" type="presParOf" srcId="{1AB9231D-0F73-4502-A7B6-24ABA58C1997}" destId="{CB8EAC5B-E281-4272-BB40-AC38B05C0A36}" srcOrd="0" destOrd="0" presId="urn:microsoft.com/office/officeart/2005/8/layout/chevron2"/>
    <dgm:cxn modelId="{7ACCF3DC-F5E4-4273-9DC4-2324DA7F4730}" type="presParOf" srcId="{1AB9231D-0F73-4502-A7B6-24ABA58C1997}" destId="{8C8B4FD3-0AF4-4DC9-8229-8197150A3D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93C57B-1B35-4EF8-BF2B-F653F5B571DF}" type="doc">
      <dgm:prSet loTypeId="urn:microsoft.com/office/officeart/2005/8/layout/list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0D67B9D-1F30-4142-A752-1A38FFC692C3}">
      <dgm:prSet phldrT="[Text]"/>
      <dgm:spPr/>
      <dgm:t>
        <a:bodyPr/>
        <a:lstStyle/>
        <a:p>
          <a:r>
            <a:rPr lang="en-US" b="1" smtClean="0"/>
            <a:t>2^ FASE</a:t>
          </a:r>
          <a:endParaRPr lang="en-US" b="1" dirty="0"/>
        </a:p>
      </dgm:t>
    </dgm:pt>
    <dgm:pt modelId="{67F9C1B5-39D7-449D-AFE8-FDEF522B572F}" type="parTrans" cxnId="{DAAC40A0-EEB9-4FC3-ADA5-C674768565CA}">
      <dgm:prSet/>
      <dgm:spPr/>
      <dgm:t>
        <a:bodyPr/>
        <a:lstStyle/>
        <a:p>
          <a:endParaRPr lang="en-US"/>
        </a:p>
      </dgm:t>
    </dgm:pt>
    <dgm:pt modelId="{E501AF77-7EE6-48FB-AC86-B1321864AB18}" type="sibTrans" cxnId="{DAAC40A0-EEB9-4FC3-ADA5-C674768565CA}">
      <dgm:prSet/>
      <dgm:spPr/>
      <dgm:t>
        <a:bodyPr/>
        <a:lstStyle/>
        <a:p>
          <a:endParaRPr lang="en-US"/>
        </a:p>
      </dgm:t>
    </dgm:pt>
    <dgm:pt modelId="{FB57E137-7908-4995-AF7B-E1531442AF72}">
      <dgm:prSet phldrT="[Text]"/>
      <dgm:spPr/>
      <dgm:t>
        <a:bodyPr/>
        <a:lstStyle/>
        <a:p>
          <a:r>
            <a:rPr lang="en-US" b="1" smtClean="0"/>
            <a:t>3^ FASE</a:t>
          </a:r>
          <a:endParaRPr lang="en-US" b="1" dirty="0"/>
        </a:p>
      </dgm:t>
    </dgm:pt>
    <dgm:pt modelId="{ADB8F74E-8F77-42B1-9232-E35F2436124F}" type="parTrans" cxnId="{2AF67327-80CE-4659-A7EC-E1C443E85A55}">
      <dgm:prSet/>
      <dgm:spPr/>
      <dgm:t>
        <a:bodyPr/>
        <a:lstStyle/>
        <a:p>
          <a:endParaRPr lang="en-US"/>
        </a:p>
      </dgm:t>
    </dgm:pt>
    <dgm:pt modelId="{A2662ED0-861B-49FD-89FA-825871D04865}" type="sibTrans" cxnId="{2AF67327-80CE-4659-A7EC-E1C443E85A55}">
      <dgm:prSet/>
      <dgm:spPr/>
      <dgm:t>
        <a:bodyPr/>
        <a:lstStyle/>
        <a:p>
          <a:endParaRPr lang="en-US"/>
        </a:p>
      </dgm:t>
    </dgm:pt>
    <dgm:pt modelId="{161ACDA8-29BF-409E-9E55-B2AEEFD91544}">
      <dgm:prSet phldrT="[Text]"/>
      <dgm:spPr/>
      <dgm:t>
        <a:bodyPr/>
        <a:lstStyle/>
        <a:p>
          <a:r>
            <a:rPr lang="en-US" b="1" dirty="0" smtClean="0"/>
            <a:t>4^ FASE</a:t>
          </a:r>
          <a:endParaRPr lang="en-US" b="1" dirty="0"/>
        </a:p>
      </dgm:t>
    </dgm:pt>
    <dgm:pt modelId="{D7EF4F46-EDDD-4483-86AA-D130BE1AD681}" type="parTrans" cxnId="{DED94EED-B4A6-4200-A713-17C143C74414}">
      <dgm:prSet/>
      <dgm:spPr/>
      <dgm:t>
        <a:bodyPr/>
        <a:lstStyle/>
        <a:p>
          <a:endParaRPr lang="en-US"/>
        </a:p>
      </dgm:t>
    </dgm:pt>
    <dgm:pt modelId="{637A501B-5AB7-4F04-8772-6EBF076E65D0}" type="sibTrans" cxnId="{DED94EED-B4A6-4200-A713-17C143C74414}">
      <dgm:prSet/>
      <dgm:spPr/>
      <dgm:t>
        <a:bodyPr/>
        <a:lstStyle/>
        <a:p>
          <a:endParaRPr lang="en-US"/>
        </a:p>
      </dgm:t>
    </dgm:pt>
    <dgm:pt modelId="{D2271A3E-5934-4C6E-963D-86A9AB6F5033}">
      <dgm:prSet phldrT="[Text]" custT="1"/>
      <dgm:spPr/>
      <dgm:t>
        <a:bodyPr/>
        <a:lstStyle/>
        <a:p>
          <a:r>
            <a:rPr lang="en-US" sz="2400" b="1" dirty="0" err="1" smtClean="0">
              <a:latin typeface="+mj-lt"/>
            </a:rPr>
            <a:t>Interpretazione</a:t>
          </a:r>
          <a:r>
            <a:rPr lang="en-US" sz="2400" b="1" dirty="0" smtClean="0">
              <a:latin typeface="+mj-lt"/>
            </a:rPr>
            <a:t> e </a:t>
          </a:r>
          <a:r>
            <a:rPr lang="en-US" sz="2400" b="1" dirty="0" err="1" smtClean="0">
              <a:latin typeface="+mj-lt"/>
            </a:rPr>
            <a:t>utilizzazione</a:t>
          </a:r>
          <a:r>
            <a:rPr lang="en-US" sz="2400" b="1" dirty="0" smtClean="0">
              <a:latin typeface="+mj-lt"/>
            </a:rPr>
            <a:t> </a:t>
          </a:r>
          <a:r>
            <a:rPr lang="en-US" sz="2400" b="1" dirty="0" err="1" smtClean="0">
              <a:latin typeface="+mj-lt"/>
            </a:rPr>
            <a:t>dei</a:t>
          </a:r>
          <a:r>
            <a:rPr lang="en-US" sz="2400" b="1" dirty="0" smtClean="0">
              <a:latin typeface="+mj-lt"/>
            </a:rPr>
            <a:t> </a:t>
          </a:r>
          <a:r>
            <a:rPr lang="en-US" sz="2400" b="1" dirty="0" err="1" smtClean="0">
              <a:latin typeface="+mj-lt"/>
            </a:rPr>
            <a:t>risultati</a:t>
          </a:r>
          <a:r>
            <a:rPr lang="en-US" sz="2400" b="1" dirty="0" smtClean="0">
              <a:latin typeface="+mj-lt"/>
            </a:rPr>
            <a:t> </a:t>
          </a:r>
          <a:r>
            <a:rPr lang="en-US" sz="2400" b="1" dirty="0" err="1" smtClean="0">
              <a:latin typeface="+mj-lt"/>
            </a:rPr>
            <a:t>della</a:t>
          </a:r>
          <a:r>
            <a:rPr lang="en-US" sz="2400" b="1" dirty="0" smtClean="0">
              <a:latin typeface="+mj-lt"/>
            </a:rPr>
            <a:t> </a:t>
          </a:r>
          <a:r>
            <a:rPr lang="en-US" sz="2400" b="1" dirty="0" err="1" smtClean="0">
              <a:latin typeface="+mj-lt"/>
            </a:rPr>
            <a:t>ricerca</a:t>
          </a:r>
          <a:r>
            <a:rPr lang="en-US" sz="2400" b="1" dirty="0" smtClean="0">
              <a:latin typeface="+mj-lt"/>
            </a:rPr>
            <a:t>;</a:t>
          </a:r>
          <a:endParaRPr lang="en-US" sz="2400" b="1" dirty="0">
            <a:latin typeface="+mj-lt"/>
          </a:endParaRPr>
        </a:p>
      </dgm:t>
    </dgm:pt>
    <dgm:pt modelId="{033E5788-5814-449E-8FCC-D0123D31D051}" type="parTrans" cxnId="{CBB0B4FB-D764-4CB4-BACE-439499BD4ABB}">
      <dgm:prSet/>
      <dgm:spPr/>
      <dgm:t>
        <a:bodyPr/>
        <a:lstStyle/>
        <a:p>
          <a:endParaRPr lang="en-US"/>
        </a:p>
      </dgm:t>
    </dgm:pt>
    <dgm:pt modelId="{A5BD65E7-DF58-4B04-991B-D1ED7A6D23E4}" type="sibTrans" cxnId="{CBB0B4FB-D764-4CB4-BACE-439499BD4ABB}">
      <dgm:prSet/>
      <dgm:spPr/>
      <dgm:t>
        <a:bodyPr/>
        <a:lstStyle/>
        <a:p>
          <a:endParaRPr lang="en-US"/>
        </a:p>
      </dgm:t>
    </dgm:pt>
    <dgm:pt modelId="{8FF818FC-1D25-41F8-A076-327B015D01FD}">
      <dgm:prSet phldrT="[Text]" custT="1"/>
      <dgm:spPr/>
      <dgm:t>
        <a:bodyPr/>
        <a:lstStyle/>
        <a:p>
          <a:r>
            <a:rPr lang="it-IT" sz="2400" b="1" dirty="0" smtClean="0">
              <a:latin typeface="+mj-lt"/>
            </a:rPr>
            <a:t>Rilevazione dei dati;</a:t>
          </a:r>
          <a:endParaRPr lang="en-US" sz="2400" b="1" dirty="0">
            <a:latin typeface="+mj-lt"/>
          </a:endParaRPr>
        </a:p>
      </dgm:t>
    </dgm:pt>
    <dgm:pt modelId="{BCBBF5FC-06B9-47D3-B2A5-D0E510F7303B}" type="parTrans" cxnId="{12EEDFA2-FA07-440E-A8A4-EE178F15A227}">
      <dgm:prSet/>
      <dgm:spPr/>
      <dgm:t>
        <a:bodyPr/>
        <a:lstStyle/>
        <a:p>
          <a:endParaRPr lang="en-US"/>
        </a:p>
      </dgm:t>
    </dgm:pt>
    <dgm:pt modelId="{3D4ADEA7-70C4-4B2D-A0B6-09300C4C5F43}" type="sibTrans" cxnId="{12EEDFA2-FA07-440E-A8A4-EE178F15A227}">
      <dgm:prSet/>
      <dgm:spPr/>
      <dgm:t>
        <a:bodyPr/>
        <a:lstStyle/>
        <a:p>
          <a:endParaRPr lang="en-US"/>
        </a:p>
      </dgm:t>
    </dgm:pt>
    <dgm:pt modelId="{0805CC4F-9FC4-4EBD-9D84-4EF1788337C1}">
      <dgm:prSet phldrT="[Text]" custT="1"/>
      <dgm:spPr/>
      <dgm:t>
        <a:bodyPr/>
        <a:lstStyle/>
        <a:p>
          <a:r>
            <a:rPr lang="it-IT" sz="2400" b="1" dirty="0" smtClean="0">
              <a:latin typeface="+mj-lt"/>
            </a:rPr>
            <a:t>Trattamento e analisi dati</a:t>
          </a:r>
          <a:r>
            <a:rPr lang="it-IT" sz="2400" dirty="0" smtClean="0">
              <a:latin typeface="+mj-lt"/>
            </a:rPr>
            <a:t>;</a:t>
          </a:r>
          <a:endParaRPr lang="en-US" sz="2400" dirty="0">
            <a:latin typeface="+mj-lt"/>
          </a:endParaRPr>
        </a:p>
      </dgm:t>
    </dgm:pt>
    <dgm:pt modelId="{E4902702-5462-4D18-952E-35F4DC59FF89}" type="parTrans" cxnId="{817E0523-CD67-42E2-92CD-4DEEAD1BB961}">
      <dgm:prSet/>
      <dgm:spPr/>
      <dgm:t>
        <a:bodyPr/>
        <a:lstStyle/>
        <a:p>
          <a:endParaRPr lang="en-US"/>
        </a:p>
      </dgm:t>
    </dgm:pt>
    <dgm:pt modelId="{DDCA9F23-C4A7-42AA-A12F-166A2AB85FF6}" type="sibTrans" cxnId="{817E0523-CD67-42E2-92CD-4DEEAD1BB961}">
      <dgm:prSet/>
      <dgm:spPr/>
      <dgm:t>
        <a:bodyPr/>
        <a:lstStyle/>
        <a:p>
          <a:endParaRPr lang="en-US"/>
        </a:p>
      </dgm:t>
    </dgm:pt>
    <dgm:pt modelId="{DB9FA112-1387-48A2-94A8-A89E5D6B9688}">
      <dgm:prSet phldrT="[Text]" custT="1"/>
      <dgm:spPr/>
      <dgm:t>
        <a:bodyPr/>
        <a:lstStyle/>
        <a:p>
          <a:r>
            <a:rPr lang="en-US" sz="2400" b="1" dirty="0" err="1" smtClean="0">
              <a:latin typeface="+mj-lt"/>
            </a:rPr>
            <a:t>Astrazione</a:t>
          </a:r>
          <a:r>
            <a:rPr lang="en-US" sz="2400" b="1" dirty="0" smtClean="0">
              <a:latin typeface="+mj-lt"/>
            </a:rPr>
            <a:t>;</a:t>
          </a:r>
          <a:endParaRPr lang="en-US" sz="2400" b="1" dirty="0">
            <a:latin typeface="+mj-lt"/>
          </a:endParaRPr>
        </a:p>
      </dgm:t>
    </dgm:pt>
    <dgm:pt modelId="{DBD1E36E-1724-4DDD-9E35-C0F521A83ACC}" type="sibTrans" cxnId="{9193BB09-5829-4EC1-BD07-3131CF01BABE}">
      <dgm:prSet/>
      <dgm:spPr/>
      <dgm:t>
        <a:bodyPr/>
        <a:lstStyle/>
        <a:p>
          <a:endParaRPr lang="en-US"/>
        </a:p>
      </dgm:t>
    </dgm:pt>
    <dgm:pt modelId="{8B400625-3B5B-47D3-B94C-D05FD71E34EF}" type="parTrans" cxnId="{9193BB09-5829-4EC1-BD07-3131CF01BABE}">
      <dgm:prSet/>
      <dgm:spPr/>
      <dgm:t>
        <a:bodyPr/>
        <a:lstStyle/>
        <a:p>
          <a:endParaRPr lang="en-US"/>
        </a:p>
      </dgm:t>
    </dgm:pt>
    <dgm:pt modelId="{92CEFF62-C798-46D9-96FD-EECD63BF1EAF}">
      <dgm:prSet phldrT="[Text]"/>
      <dgm:spPr/>
      <dgm:t>
        <a:bodyPr/>
        <a:lstStyle/>
        <a:p>
          <a:r>
            <a:rPr lang="en-US" b="1" dirty="0" smtClean="0"/>
            <a:t>1^ FASE</a:t>
          </a:r>
          <a:endParaRPr lang="en-US" b="1" dirty="0"/>
        </a:p>
      </dgm:t>
    </dgm:pt>
    <dgm:pt modelId="{00702E46-B68A-420B-A1BA-30F2229C0C58}" type="sibTrans" cxnId="{FA4F92B9-90C4-4E4D-ADED-F487DC6C6745}">
      <dgm:prSet/>
      <dgm:spPr/>
      <dgm:t>
        <a:bodyPr/>
        <a:lstStyle/>
        <a:p>
          <a:endParaRPr lang="en-US"/>
        </a:p>
      </dgm:t>
    </dgm:pt>
    <dgm:pt modelId="{29F74064-F2C6-4035-AFD9-F77B5B4B0152}" type="parTrans" cxnId="{FA4F92B9-90C4-4E4D-ADED-F487DC6C6745}">
      <dgm:prSet/>
      <dgm:spPr/>
      <dgm:t>
        <a:bodyPr/>
        <a:lstStyle/>
        <a:p>
          <a:endParaRPr lang="en-US"/>
        </a:p>
      </dgm:t>
    </dgm:pt>
    <dgm:pt modelId="{1243FF6F-2E3F-422A-B8BC-02D722A08E98}" type="pres">
      <dgm:prSet presAssocID="{4193C57B-1B35-4EF8-BF2B-F653F5B571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97AAAF-7B00-4B4A-A6CB-D494A259ADB9}" type="pres">
      <dgm:prSet presAssocID="{92CEFF62-C798-46D9-96FD-EECD63BF1EAF}" presName="parentLin" presStyleCnt="0"/>
      <dgm:spPr/>
      <dgm:t>
        <a:bodyPr/>
        <a:lstStyle/>
        <a:p>
          <a:endParaRPr lang="it-IT"/>
        </a:p>
      </dgm:t>
    </dgm:pt>
    <dgm:pt modelId="{81D4F8AA-6BD1-48A7-BDEC-0E654EF32932}" type="pres">
      <dgm:prSet presAssocID="{92CEFF62-C798-46D9-96FD-EECD63BF1EA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7093FFC-466E-4B72-B518-37ABC64AA6AD}" type="pres">
      <dgm:prSet presAssocID="{92CEFF62-C798-46D9-96FD-EECD63BF1EA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0A031-7B8A-4E5E-AD5A-5A76433E9D1A}" type="pres">
      <dgm:prSet presAssocID="{92CEFF62-C798-46D9-96FD-EECD63BF1EAF}" presName="negativeSpace" presStyleCnt="0"/>
      <dgm:spPr/>
      <dgm:t>
        <a:bodyPr/>
        <a:lstStyle/>
        <a:p>
          <a:endParaRPr lang="it-IT"/>
        </a:p>
      </dgm:t>
    </dgm:pt>
    <dgm:pt modelId="{D46D7DEB-BFD0-4B4F-B6C5-0AF658E6E582}" type="pres">
      <dgm:prSet presAssocID="{92CEFF62-C798-46D9-96FD-EECD63BF1EAF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82EFB-91E9-414A-8075-0F689DE2D9AC}" type="pres">
      <dgm:prSet presAssocID="{00702E46-B68A-420B-A1BA-30F2229C0C58}" presName="spaceBetweenRectangles" presStyleCnt="0"/>
      <dgm:spPr/>
      <dgm:t>
        <a:bodyPr/>
        <a:lstStyle/>
        <a:p>
          <a:endParaRPr lang="it-IT"/>
        </a:p>
      </dgm:t>
    </dgm:pt>
    <dgm:pt modelId="{7D69FC51-6D96-42AE-9E2F-C6EA77AD6F69}" type="pres">
      <dgm:prSet presAssocID="{C0D67B9D-1F30-4142-A752-1A38FFC692C3}" presName="parentLin" presStyleCnt="0"/>
      <dgm:spPr/>
      <dgm:t>
        <a:bodyPr/>
        <a:lstStyle/>
        <a:p>
          <a:endParaRPr lang="it-IT"/>
        </a:p>
      </dgm:t>
    </dgm:pt>
    <dgm:pt modelId="{9C9CC29C-BD17-404D-836C-4F12C749258B}" type="pres">
      <dgm:prSet presAssocID="{C0D67B9D-1F30-4142-A752-1A38FFC692C3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9D8F78CC-3799-488D-AE03-D6A3955113F7}" type="pres">
      <dgm:prSet presAssocID="{C0D67B9D-1F30-4142-A752-1A38FFC692C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88A2B-DC69-4032-8A5B-829CD645DD1B}" type="pres">
      <dgm:prSet presAssocID="{C0D67B9D-1F30-4142-A752-1A38FFC692C3}" presName="negativeSpace" presStyleCnt="0"/>
      <dgm:spPr/>
      <dgm:t>
        <a:bodyPr/>
        <a:lstStyle/>
        <a:p>
          <a:endParaRPr lang="it-IT"/>
        </a:p>
      </dgm:t>
    </dgm:pt>
    <dgm:pt modelId="{D95347C8-B10D-4BF9-A9B9-95FBEDD7F796}" type="pres">
      <dgm:prSet presAssocID="{C0D67B9D-1F30-4142-A752-1A38FFC692C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9DE415-7613-41A5-A0CC-1C8C36F8478A}" type="pres">
      <dgm:prSet presAssocID="{E501AF77-7EE6-48FB-AC86-B1321864AB18}" presName="spaceBetweenRectangles" presStyleCnt="0"/>
      <dgm:spPr/>
      <dgm:t>
        <a:bodyPr/>
        <a:lstStyle/>
        <a:p>
          <a:endParaRPr lang="it-IT"/>
        </a:p>
      </dgm:t>
    </dgm:pt>
    <dgm:pt modelId="{45312CE9-F9EF-42C0-9D31-ECC531C247FF}" type="pres">
      <dgm:prSet presAssocID="{FB57E137-7908-4995-AF7B-E1531442AF72}" presName="parentLin" presStyleCnt="0"/>
      <dgm:spPr/>
      <dgm:t>
        <a:bodyPr/>
        <a:lstStyle/>
        <a:p>
          <a:endParaRPr lang="it-IT"/>
        </a:p>
      </dgm:t>
    </dgm:pt>
    <dgm:pt modelId="{0D24A39D-89FD-4E20-BC08-6D4AF7E0470A}" type="pres">
      <dgm:prSet presAssocID="{FB57E137-7908-4995-AF7B-E1531442AF72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4463BF08-0C77-4929-A034-8A3136943032}" type="pres">
      <dgm:prSet presAssocID="{FB57E137-7908-4995-AF7B-E1531442AF7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4BDEB-0307-4D83-AD04-2215C1BCCEFC}" type="pres">
      <dgm:prSet presAssocID="{FB57E137-7908-4995-AF7B-E1531442AF72}" presName="negativeSpace" presStyleCnt="0"/>
      <dgm:spPr/>
      <dgm:t>
        <a:bodyPr/>
        <a:lstStyle/>
        <a:p>
          <a:endParaRPr lang="it-IT"/>
        </a:p>
      </dgm:t>
    </dgm:pt>
    <dgm:pt modelId="{EBD5BA86-8028-424D-87D6-F3CA21B6F700}" type="pres">
      <dgm:prSet presAssocID="{FB57E137-7908-4995-AF7B-E1531442AF7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68370D-6087-4E0C-98FB-DA981A40AEA7}" type="pres">
      <dgm:prSet presAssocID="{A2662ED0-861B-49FD-89FA-825871D04865}" presName="spaceBetweenRectangles" presStyleCnt="0"/>
      <dgm:spPr/>
      <dgm:t>
        <a:bodyPr/>
        <a:lstStyle/>
        <a:p>
          <a:endParaRPr lang="it-IT"/>
        </a:p>
      </dgm:t>
    </dgm:pt>
    <dgm:pt modelId="{88CBE2CF-F6BE-4EA3-A181-02869910EA6E}" type="pres">
      <dgm:prSet presAssocID="{161ACDA8-29BF-409E-9E55-B2AEEFD91544}" presName="parentLin" presStyleCnt="0"/>
      <dgm:spPr/>
      <dgm:t>
        <a:bodyPr/>
        <a:lstStyle/>
        <a:p>
          <a:endParaRPr lang="it-IT"/>
        </a:p>
      </dgm:t>
    </dgm:pt>
    <dgm:pt modelId="{AA85AE6A-2212-459F-9049-20C307AB8323}" type="pres">
      <dgm:prSet presAssocID="{161ACDA8-29BF-409E-9E55-B2AEEFD91544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49687B7A-1FA0-4127-9619-C6AEE7BDCAD3}" type="pres">
      <dgm:prSet presAssocID="{161ACDA8-29BF-409E-9E55-B2AEEFD9154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F194C6-7BFF-4E6F-B7AB-954A0BA2EC6E}" type="pres">
      <dgm:prSet presAssocID="{161ACDA8-29BF-409E-9E55-B2AEEFD91544}" presName="negativeSpace" presStyleCnt="0"/>
      <dgm:spPr/>
      <dgm:t>
        <a:bodyPr/>
        <a:lstStyle/>
        <a:p>
          <a:endParaRPr lang="it-IT"/>
        </a:p>
      </dgm:t>
    </dgm:pt>
    <dgm:pt modelId="{045D64FB-4785-4E6A-B3A5-9C68AA5C5A3D}" type="pres">
      <dgm:prSet presAssocID="{161ACDA8-29BF-409E-9E55-B2AEEFD91544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AC40A0-EEB9-4FC3-ADA5-C674768565CA}" srcId="{4193C57B-1B35-4EF8-BF2B-F653F5B571DF}" destId="{C0D67B9D-1F30-4142-A752-1A38FFC692C3}" srcOrd="1" destOrd="0" parTransId="{67F9C1B5-39D7-449D-AFE8-FDEF522B572F}" sibTransId="{E501AF77-7EE6-48FB-AC86-B1321864AB18}"/>
    <dgm:cxn modelId="{6F6856D5-E2CC-48DA-9521-E693091ADC29}" type="presOf" srcId="{DB9FA112-1387-48A2-94A8-A89E5D6B9688}" destId="{D46D7DEB-BFD0-4B4F-B6C5-0AF658E6E582}" srcOrd="0" destOrd="0" presId="urn:microsoft.com/office/officeart/2005/8/layout/list1"/>
    <dgm:cxn modelId="{461A2326-3FBC-4485-84AD-A0F029962037}" type="presOf" srcId="{FB57E137-7908-4995-AF7B-E1531442AF72}" destId="{4463BF08-0C77-4929-A034-8A3136943032}" srcOrd="1" destOrd="0" presId="urn:microsoft.com/office/officeart/2005/8/layout/list1"/>
    <dgm:cxn modelId="{1A1C5744-907C-4494-BC9C-8FA8A00AAEB0}" type="presOf" srcId="{161ACDA8-29BF-409E-9E55-B2AEEFD91544}" destId="{49687B7A-1FA0-4127-9619-C6AEE7BDCAD3}" srcOrd="1" destOrd="0" presId="urn:microsoft.com/office/officeart/2005/8/layout/list1"/>
    <dgm:cxn modelId="{594AC24A-B63F-408A-BB46-3E9EA81A64E0}" type="presOf" srcId="{92CEFF62-C798-46D9-96FD-EECD63BF1EAF}" destId="{77093FFC-466E-4B72-B518-37ABC64AA6AD}" srcOrd="1" destOrd="0" presId="urn:microsoft.com/office/officeart/2005/8/layout/list1"/>
    <dgm:cxn modelId="{FA4F92B9-90C4-4E4D-ADED-F487DC6C6745}" srcId="{4193C57B-1B35-4EF8-BF2B-F653F5B571DF}" destId="{92CEFF62-C798-46D9-96FD-EECD63BF1EAF}" srcOrd="0" destOrd="0" parTransId="{29F74064-F2C6-4035-AFD9-F77B5B4B0152}" sibTransId="{00702E46-B68A-420B-A1BA-30F2229C0C58}"/>
    <dgm:cxn modelId="{42E9CD0D-8626-41BB-A4A1-019818126F68}" type="presOf" srcId="{C0D67B9D-1F30-4142-A752-1A38FFC692C3}" destId="{9D8F78CC-3799-488D-AE03-D6A3955113F7}" srcOrd="1" destOrd="0" presId="urn:microsoft.com/office/officeart/2005/8/layout/list1"/>
    <dgm:cxn modelId="{2AF67327-80CE-4659-A7EC-E1C443E85A55}" srcId="{4193C57B-1B35-4EF8-BF2B-F653F5B571DF}" destId="{FB57E137-7908-4995-AF7B-E1531442AF72}" srcOrd="2" destOrd="0" parTransId="{ADB8F74E-8F77-42B1-9232-E35F2436124F}" sibTransId="{A2662ED0-861B-49FD-89FA-825871D04865}"/>
    <dgm:cxn modelId="{502DA90D-62E6-4E97-B0A6-2B69E762371A}" type="presOf" srcId="{92CEFF62-C798-46D9-96FD-EECD63BF1EAF}" destId="{81D4F8AA-6BD1-48A7-BDEC-0E654EF32932}" srcOrd="0" destOrd="0" presId="urn:microsoft.com/office/officeart/2005/8/layout/list1"/>
    <dgm:cxn modelId="{2B9DBB08-E9D3-4C7E-995A-A22C213E379A}" type="presOf" srcId="{D2271A3E-5934-4C6E-963D-86A9AB6F5033}" destId="{045D64FB-4785-4E6A-B3A5-9C68AA5C5A3D}" srcOrd="0" destOrd="0" presId="urn:microsoft.com/office/officeart/2005/8/layout/list1"/>
    <dgm:cxn modelId="{CBB0B4FB-D764-4CB4-BACE-439499BD4ABB}" srcId="{161ACDA8-29BF-409E-9E55-B2AEEFD91544}" destId="{D2271A3E-5934-4C6E-963D-86A9AB6F5033}" srcOrd="0" destOrd="0" parTransId="{033E5788-5814-449E-8FCC-D0123D31D051}" sibTransId="{A5BD65E7-DF58-4B04-991B-D1ED7A6D23E4}"/>
    <dgm:cxn modelId="{916019EC-103E-4BE5-BAC8-EF9A99BA2BA1}" type="presOf" srcId="{C0D67B9D-1F30-4142-A752-1A38FFC692C3}" destId="{9C9CC29C-BD17-404D-836C-4F12C749258B}" srcOrd="0" destOrd="0" presId="urn:microsoft.com/office/officeart/2005/8/layout/list1"/>
    <dgm:cxn modelId="{170793C2-F7FE-4608-AC61-386226326BA1}" type="presOf" srcId="{8FF818FC-1D25-41F8-A076-327B015D01FD}" destId="{D95347C8-B10D-4BF9-A9B9-95FBEDD7F796}" srcOrd="0" destOrd="0" presId="urn:microsoft.com/office/officeart/2005/8/layout/list1"/>
    <dgm:cxn modelId="{DED94EED-B4A6-4200-A713-17C143C74414}" srcId="{4193C57B-1B35-4EF8-BF2B-F653F5B571DF}" destId="{161ACDA8-29BF-409E-9E55-B2AEEFD91544}" srcOrd="3" destOrd="0" parTransId="{D7EF4F46-EDDD-4483-86AA-D130BE1AD681}" sibTransId="{637A501B-5AB7-4F04-8772-6EBF076E65D0}"/>
    <dgm:cxn modelId="{817E0523-CD67-42E2-92CD-4DEEAD1BB961}" srcId="{FB57E137-7908-4995-AF7B-E1531442AF72}" destId="{0805CC4F-9FC4-4EBD-9D84-4EF1788337C1}" srcOrd="0" destOrd="0" parTransId="{E4902702-5462-4D18-952E-35F4DC59FF89}" sibTransId="{DDCA9F23-C4A7-42AA-A12F-166A2AB85FF6}"/>
    <dgm:cxn modelId="{DAB086C3-1436-4F85-9F61-49A425BC884C}" type="presOf" srcId="{0805CC4F-9FC4-4EBD-9D84-4EF1788337C1}" destId="{EBD5BA86-8028-424D-87D6-F3CA21B6F700}" srcOrd="0" destOrd="0" presId="urn:microsoft.com/office/officeart/2005/8/layout/list1"/>
    <dgm:cxn modelId="{12EEDFA2-FA07-440E-A8A4-EE178F15A227}" srcId="{C0D67B9D-1F30-4142-A752-1A38FFC692C3}" destId="{8FF818FC-1D25-41F8-A076-327B015D01FD}" srcOrd="0" destOrd="0" parTransId="{BCBBF5FC-06B9-47D3-B2A5-D0E510F7303B}" sibTransId="{3D4ADEA7-70C4-4B2D-A0B6-09300C4C5F43}"/>
    <dgm:cxn modelId="{590C860A-30E0-4251-9019-AA2DC2D64ABF}" type="presOf" srcId="{4193C57B-1B35-4EF8-BF2B-F653F5B571DF}" destId="{1243FF6F-2E3F-422A-B8BC-02D722A08E98}" srcOrd="0" destOrd="0" presId="urn:microsoft.com/office/officeart/2005/8/layout/list1"/>
    <dgm:cxn modelId="{9193BB09-5829-4EC1-BD07-3131CF01BABE}" srcId="{92CEFF62-C798-46D9-96FD-EECD63BF1EAF}" destId="{DB9FA112-1387-48A2-94A8-A89E5D6B9688}" srcOrd="0" destOrd="0" parTransId="{8B400625-3B5B-47D3-B94C-D05FD71E34EF}" sibTransId="{DBD1E36E-1724-4DDD-9E35-C0F521A83ACC}"/>
    <dgm:cxn modelId="{27F84903-8A06-4FD3-8F9D-53180E06B4DE}" type="presOf" srcId="{FB57E137-7908-4995-AF7B-E1531442AF72}" destId="{0D24A39D-89FD-4E20-BC08-6D4AF7E0470A}" srcOrd="0" destOrd="0" presId="urn:microsoft.com/office/officeart/2005/8/layout/list1"/>
    <dgm:cxn modelId="{492BE3AE-BA46-44DE-974B-0DCEDC6CD4C4}" type="presOf" srcId="{161ACDA8-29BF-409E-9E55-B2AEEFD91544}" destId="{AA85AE6A-2212-459F-9049-20C307AB8323}" srcOrd="0" destOrd="0" presId="urn:microsoft.com/office/officeart/2005/8/layout/list1"/>
    <dgm:cxn modelId="{C58719E0-6066-481F-A901-1847F6F886AB}" type="presParOf" srcId="{1243FF6F-2E3F-422A-B8BC-02D722A08E98}" destId="{B397AAAF-7B00-4B4A-A6CB-D494A259ADB9}" srcOrd="0" destOrd="0" presId="urn:microsoft.com/office/officeart/2005/8/layout/list1"/>
    <dgm:cxn modelId="{3BF17B2C-B911-4C11-934A-CA6D25A4F651}" type="presParOf" srcId="{B397AAAF-7B00-4B4A-A6CB-D494A259ADB9}" destId="{81D4F8AA-6BD1-48A7-BDEC-0E654EF32932}" srcOrd="0" destOrd="0" presId="urn:microsoft.com/office/officeart/2005/8/layout/list1"/>
    <dgm:cxn modelId="{F32C900C-17E9-4500-A884-6E6295A64443}" type="presParOf" srcId="{B397AAAF-7B00-4B4A-A6CB-D494A259ADB9}" destId="{77093FFC-466E-4B72-B518-37ABC64AA6AD}" srcOrd="1" destOrd="0" presId="urn:microsoft.com/office/officeart/2005/8/layout/list1"/>
    <dgm:cxn modelId="{EF05C626-A848-4973-8AF4-781A819D812D}" type="presParOf" srcId="{1243FF6F-2E3F-422A-B8BC-02D722A08E98}" destId="{C360A031-7B8A-4E5E-AD5A-5A76433E9D1A}" srcOrd="1" destOrd="0" presId="urn:microsoft.com/office/officeart/2005/8/layout/list1"/>
    <dgm:cxn modelId="{AF09AC45-0DB9-49D3-B186-E85E7CC06031}" type="presParOf" srcId="{1243FF6F-2E3F-422A-B8BC-02D722A08E98}" destId="{D46D7DEB-BFD0-4B4F-B6C5-0AF658E6E582}" srcOrd="2" destOrd="0" presId="urn:microsoft.com/office/officeart/2005/8/layout/list1"/>
    <dgm:cxn modelId="{E4CE2674-033E-40E0-95BF-43836E68416F}" type="presParOf" srcId="{1243FF6F-2E3F-422A-B8BC-02D722A08E98}" destId="{3F982EFB-91E9-414A-8075-0F689DE2D9AC}" srcOrd="3" destOrd="0" presId="urn:microsoft.com/office/officeart/2005/8/layout/list1"/>
    <dgm:cxn modelId="{B90DA793-91C9-43A2-87FB-442A4AD1D618}" type="presParOf" srcId="{1243FF6F-2E3F-422A-B8BC-02D722A08E98}" destId="{7D69FC51-6D96-42AE-9E2F-C6EA77AD6F69}" srcOrd="4" destOrd="0" presId="urn:microsoft.com/office/officeart/2005/8/layout/list1"/>
    <dgm:cxn modelId="{450E7CE6-92B3-4A0A-9F3B-30DE093DC0E8}" type="presParOf" srcId="{7D69FC51-6D96-42AE-9E2F-C6EA77AD6F69}" destId="{9C9CC29C-BD17-404D-836C-4F12C749258B}" srcOrd="0" destOrd="0" presId="urn:microsoft.com/office/officeart/2005/8/layout/list1"/>
    <dgm:cxn modelId="{461EEB4C-9A49-4EF1-8F22-F3EE43A96B5D}" type="presParOf" srcId="{7D69FC51-6D96-42AE-9E2F-C6EA77AD6F69}" destId="{9D8F78CC-3799-488D-AE03-D6A3955113F7}" srcOrd="1" destOrd="0" presId="urn:microsoft.com/office/officeart/2005/8/layout/list1"/>
    <dgm:cxn modelId="{39113F22-61AE-44FB-8047-BD9341B9A9AD}" type="presParOf" srcId="{1243FF6F-2E3F-422A-B8BC-02D722A08E98}" destId="{F1C88A2B-DC69-4032-8A5B-829CD645DD1B}" srcOrd="5" destOrd="0" presId="urn:microsoft.com/office/officeart/2005/8/layout/list1"/>
    <dgm:cxn modelId="{5284D72C-6711-4D13-A8AB-A025DB6910AB}" type="presParOf" srcId="{1243FF6F-2E3F-422A-B8BC-02D722A08E98}" destId="{D95347C8-B10D-4BF9-A9B9-95FBEDD7F796}" srcOrd="6" destOrd="0" presId="urn:microsoft.com/office/officeart/2005/8/layout/list1"/>
    <dgm:cxn modelId="{D9FF82D0-1CB0-4A96-99D9-65B5D8E4B829}" type="presParOf" srcId="{1243FF6F-2E3F-422A-B8BC-02D722A08E98}" destId="{B69DE415-7613-41A5-A0CC-1C8C36F8478A}" srcOrd="7" destOrd="0" presId="urn:microsoft.com/office/officeart/2005/8/layout/list1"/>
    <dgm:cxn modelId="{FADD3E2B-FCAC-4B6D-BF29-791E5EE81597}" type="presParOf" srcId="{1243FF6F-2E3F-422A-B8BC-02D722A08E98}" destId="{45312CE9-F9EF-42C0-9D31-ECC531C247FF}" srcOrd="8" destOrd="0" presId="urn:microsoft.com/office/officeart/2005/8/layout/list1"/>
    <dgm:cxn modelId="{220B0AFE-CB00-4477-815D-303334672A7D}" type="presParOf" srcId="{45312CE9-F9EF-42C0-9D31-ECC531C247FF}" destId="{0D24A39D-89FD-4E20-BC08-6D4AF7E0470A}" srcOrd="0" destOrd="0" presId="urn:microsoft.com/office/officeart/2005/8/layout/list1"/>
    <dgm:cxn modelId="{96295614-6E32-4FE4-AFFF-52207191779E}" type="presParOf" srcId="{45312CE9-F9EF-42C0-9D31-ECC531C247FF}" destId="{4463BF08-0C77-4929-A034-8A3136943032}" srcOrd="1" destOrd="0" presId="urn:microsoft.com/office/officeart/2005/8/layout/list1"/>
    <dgm:cxn modelId="{BF4BC573-DE2A-4088-8C2F-86F72A6C8D0E}" type="presParOf" srcId="{1243FF6F-2E3F-422A-B8BC-02D722A08E98}" destId="{8254BDEB-0307-4D83-AD04-2215C1BCCEFC}" srcOrd="9" destOrd="0" presId="urn:microsoft.com/office/officeart/2005/8/layout/list1"/>
    <dgm:cxn modelId="{70FD3C69-F984-40E7-B7F1-08AD4B429D47}" type="presParOf" srcId="{1243FF6F-2E3F-422A-B8BC-02D722A08E98}" destId="{EBD5BA86-8028-424D-87D6-F3CA21B6F700}" srcOrd="10" destOrd="0" presId="urn:microsoft.com/office/officeart/2005/8/layout/list1"/>
    <dgm:cxn modelId="{1FEC9F29-BD59-4AFF-AB4B-CEA3CAB5BF43}" type="presParOf" srcId="{1243FF6F-2E3F-422A-B8BC-02D722A08E98}" destId="{9568370D-6087-4E0C-98FB-DA981A40AEA7}" srcOrd="11" destOrd="0" presId="urn:microsoft.com/office/officeart/2005/8/layout/list1"/>
    <dgm:cxn modelId="{D433FFEE-34D4-4AE7-8014-CC71DF28B824}" type="presParOf" srcId="{1243FF6F-2E3F-422A-B8BC-02D722A08E98}" destId="{88CBE2CF-F6BE-4EA3-A181-02869910EA6E}" srcOrd="12" destOrd="0" presId="urn:microsoft.com/office/officeart/2005/8/layout/list1"/>
    <dgm:cxn modelId="{B143272E-50AE-40A4-828F-22A074CB94B5}" type="presParOf" srcId="{88CBE2CF-F6BE-4EA3-A181-02869910EA6E}" destId="{AA85AE6A-2212-459F-9049-20C307AB8323}" srcOrd="0" destOrd="0" presId="urn:microsoft.com/office/officeart/2005/8/layout/list1"/>
    <dgm:cxn modelId="{8F2D64CE-F31D-49F5-A13C-58DA4C921FF5}" type="presParOf" srcId="{88CBE2CF-F6BE-4EA3-A181-02869910EA6E}" destId="{49687B7A-1FA0-4127-9619-C6AEE7BDCAD3}" srcOrd="1" destOrd="0" presId="urn:microsoft.com/office/officeart/2005/8/layout/list1"/>
    <dgm:cxn modelId="{15BA14B7-647B-484A-8F1E-BB62D40A6D8F}" type="presParOf" srcId="{1243FF6F-2E3F-422A-B8BC-02D722A08E98}" destId="{93F194C6-7BFF-4E6F-B7AB-954A0BA2EC6E}" srcOrd="13" destOrd="0" presId="urn:microsoft.com/office/officeart/2005/8/layout/list1"/>
    <dgm:cxn modelId="{E7BF2CC7-F4FA-4B3A-804A-67E8BE368B08}" type="presParOf" srcId="{1243FF6F-2E3F-422A-B8BC-02D722A08E98}" destId="{045D64FB-4785-4E6A-B3A5-9C68AA5C5A3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856AD0-6D09-4624-A232-B3C3557847D1}" type="doc">
      <dgm:prSet loTypeId="urn:microsoft.com/office/officeart/2005/8/layout/orgChart1" loCatId="hierarchy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376A4CF2-C64C-4A84-A6B0-EC818788D080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it-IT" sz="1600" b="1" dirty="0" smtClean="0">
              <a:solidFill>
                <a:schemeClr val="tx1"/>
              </a:solidFill>
            </a:rPr>
            <a:t>Cambio tipologia esame anno 2008_09</a:t>
          </a:r>
          <a:endParaRPr lang="it-IT" sz="1600" b="1" dirty="0">
            <a:solidFill>
              <a:schemeClr val="tx1"/>
            </a:solidFill>
          </a:endParaRPr>
        </a:p>
      </dgm:t>
    </dgm:pt>
    <dgm:pt modelId="{02B51A09-6F7C-44E6-9A9C-04BA36E68C65}" type="parTrans" cxnId="{FC43FF13-D5D5-4F13-B896-605F701FB45F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4543EBAA-640F-4EE8-A7D1-AA828B586A3C}" type="sibTrans" cxnId="{FC43FF13-D5D5-4F13-B896-605F701FB45F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E0A570E7-7817-4476-A3EB-48E31BE1372F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>
              <a:solidFill>
                <a:schemeClr val="tx1"/>
              </a:solidFill>
            </a:rPr>
            <a:t>Riduzione esercizi da 6/7 a 4</a:t>
          </a:r>
        </a:p>
      </dgm:t>
    </dgm:pt>
    <dgm:pt modelId="{0C48EDA6-2424-43E4-B2E0-C51EFFCA16B3}" type="parTrans" cxnId="{2D4E599F-C055-44F3-AAF9-B1EA0550973F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8FA1914A-EAFF-43A5-A412-EC466CC10198}" type="sibTrans" cxnId="{2D4E599F-C055-44F3-AAF9-B1EA0550973F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1604D1BD-4FA2-4DC0-B2CE-71908C8D5109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>
              <a:solidFill>
                <a:schemeClr val="tx1"/>
              </a:solidFill>
            </a:rPr>
            <a:t>Riduzione del tempo a disposizione da due ore a 45 minuti </a:t>
          </a:r>
          <a:endParaRPr lang="it-IT" sz="1600" b="1" dirty="0">
            <a:solidFill>
              <a:schemeClr val="tx1"/>
            </a:solidFill>
          </a:endParaRPr>
        </a:p>
      </dgm:t>
    </dgm:pt>
    <dgm:pt modelId="{B409990C-B412-4114-A53A-A0F8CFC86F54}" type="parTrans" cxnId="{F9755FF6-EA13-4CE3-9E29-256E6B3F5442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4B6589E8-F384-4C35-AB3D-7011CA65B49D}" type="sibTrans" cxnId="{F9755FF6-EA13-4CE3-9E29-256E6B3F5442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64EF2628-86BC-483A-A2E9-C9F5E5D98F23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>
              <a:solidFill>
                <a:schemeClr val="tx1"/>
              </a:solidFill>
            </a:rPr>
            <a:t>Esercizi di statistica inferenziale (4°esercizio)</a:t>
          </a:r>
        </a:p>
      </dgm:t>
    </dgm:pt>
    <dgm:pt modelId="{D27D407A-2B79-4884-8DDB-7D5B91E12557}" type="parTrans" cxnId="{FD08D9E3-9D22-4A90-928C-C37FDE594BB5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4F0BB76E-E05F-49BA-9408-EDF78C00DC5B}" type="sibTrans" cxnId="{FD08D9E3-9D22-4A90-928C-C37FDE594BB5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9245A00C-494F-4730-AFA9-4A885E515B52}">
      <dgm:prSet custT="1"/>
      <dgm:spPr>
        <a:solidFill>
          <a:srgbClr val="FFC000"/>
        </a:solidFill>
      </dgm:spPr>
      <dgm:t>
        <a:bodyPr/>
        <a:lstStyle/>
        <a:p>
          <a:r>
            <a:rPr lang="it-IT" sz="1600" b="1" dirty="0" smtClean="0">
              <a:solidFill>
                <a:schemeClr val="tx1"/>
              </a:solidFill>
            </a:rPr>
            <a:t>Incremento rilevante della media delle prove d’esame negli appelli di maggio e giugno</a:t>
          </a:r>
          <a:endParaRPr lang="it-IT" sz="1600" b="1" dirty="0">
            <a:solidFill>
              <a:schemeClr val="tx1"/>
            </a:solidFill>
          </a:endParaRPr>
        </a:p>
      </dgm:t>
    </dgm:pt>
    <dgm:pt modelId="{4B0AB1D7-BC35-4FA5-AA42-10A0BD2D2EFA}" type="parTrans" cxnId="{1EBAB7BB-D905-4948-8725-AEEDF54EAE3E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A845053A-0028-4F02-A78F-7C3DC2FB72BD}" type="sibTrans" cxnId="{1EBAB7BB-D905-4948-8725-AEEDF54EAE3E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FE0F381C-7FE6-42A9-B00E-F53262AB775B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>
              <a:solidFill>
                <a:schemeClr val="tx1"/>
              </a:solidFill>
            </a:rPr>
            <a:t>Chi segue il corso di analisi dati(marzo-aprile )ottiene un voto migliore</a:t>
          </a:r>
          <a:endParaRPr lang="it-IT" sz="1600" b="1" dirty="0">
            <a:solidFill>
              <a:schemeClr val="tx1"/>
            </a:solidFill>
          </a:endParaRPr>
        </a:p>
      </dgm:t>
    </dgm:pt>
    <dgm:pt modelId="{02D2F427-3DE0-4EB6-9B69-509682C64A81}" type="parTrans" cxnId="{90CEDF34-F682-4348-AD7B-FE9494BF63DB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60AC5553-E21E-47DF-A832-05DB48D5E96E}" type="sibTrans" cxnId="{90CEDF34-F682-4348-AD7B-FE9494BF63DB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5B9EB8E1-EEFD-40F1-89BB-C5F50FFABF6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>
              <a:solidFill>
                <a:schemeClr val="tx1"/>
              </a:solidFill>
            </a:rPr>
            <a:t>concetto di confidenza</a:t>
          </a:r>
        </a:p>
      </dgm:t>
    </dgm:pt>
    <dgm:pt modelId="{E8D42F0F-EF79-4238-90C3-3D18C84CD844}" type="parTrans" cxnId="{9A12D925-A9E5-46D0-9C65-2BC28F8EF319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01E08810-62D2-49FA-8F84-D78525913CA8}" type="sibTrans" cxnId="{9A12D925-A9E5-46D0-9C65-2BC28F8EF319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E4E17C06-BFAA-4465-B3ED-19DBEB7E165A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>
              <a:solidFill>
                <a:schemeClr val="tx1"/>
              </a:solidFill>
            </a:rPr>
            <a:t>stime e previsioni future</a:t>
          </a:r>
        </a:p>
      </dgm:t>
    </dgm:pt>
    <dgm:pt modelId="{460EAAE0-0C58-43D0-BE93-7FA25DC139A0}" type="parTrans" cxnId="{A7A47B76-E847-4B12-801F-544E148632D0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E44BF43B-C3DC-4E4B-9397-D35ACB8A9E56}" type="sibTrans" cxnId="{A7A47B76-E847-4B12-801F-544E148632D0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7FF9113D-CBD1-44A7-9F91-95E0EFBD9ECB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>
              <a:solidFill>
                <a:schemeClr val="tx1"/>
              </a:solidFill>
            </a:rPr>
            <a:t>probabilità di un evento</a:t>
          </a:r>
        </a:p>
      </dgm:t>
    </dgm:pt>
    <dgm:pt modelId="{4A97B1D1-2D9A-49EE-A22A-406EB61DA3BA}" type="parTrans" cxnId="{BEA4AF35-ADB8-46B0-9F9D-ECF4E592A4DF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C07AE58B-8EDA-4E39-8B36-5F50567E126D}" type="sibTrans" cxnId="{BEA4AF35-ADB8-46B0-9F9D-ECF4E592A4DF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40376C20-BB55-402E-B387-9AA507EC63DF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>
              <a:solidFill>
                <a:schemeClr val="tx1"/>
              </a:solidFill>
            </a:rPr>
            <a:t>Il corso è utile agli studenti per preparare l’esame</a:t>
          </a:r>
          <a:endParaRPr lang="it-IT" sz="1600" b="1" dirty="0">
            <a:solidFill>
              <a:schemeClr val="tx1"/>
            </a:solidFill>
          </a:endParaRPr>
        </a:p>
      </dgm:t>
    </dgm:pt>
    <dgm:pt modelId="{8828972C-F045-4308-B1CF-1EBD8B8B84BD}" type="parTrans" cxnId="{6E21E33F-E158-43D2-B723-8B0CEABF7A47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7BE88415-C5E8-40CB-9D1D-BCA0CE0E4AB7}" type="sibTrans" cxnId="{6E21E33F-E158-43D2-B723-8B0CEABF7A47}">
      <dgm:prSet/>
      <dgm:spPr/>
      <dgm:t>
        <a:bodyPr/>
        <a:lstStyle/>
        <a:p>
          <a:endParaRPr lang="it-IT" sz="1600" b="1">
            <a:solidFill>
              <a:schemeClr val="tx1"/>
            </a:solidFill>
          </a:endParaRPr>
        </a:p>
      </dgm:t>
    </dgm:pt>
    <dgm:pt modelId="{BB95671B-54C8-454C-BEA1-5D16C179F7AD}" type="pres">
      <dgm:prSet presAssocID="{F3856AD0-6D09-4624-A232-B3C3557847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D816E91E-B4C2-4D86-838C-A5536F2EA81A}" type="pres">
      <dgm:prSet presAssocID="{376A4CF2-C64C-4A84-A6B0-EC818788D080}" presName="hierRoot1" presStyleCnt="0">
        <dgm:presLayoutVars>
          <dgm:hierBranch val="init"/>
        </dgm:presLayoutVars>
      </dgm:prSet>
      <dgm:spPr/>
    </dgm:pt>
    <dgm:pt modelId="{3E190FC9-A8B4-48DA-9E11-90C842B51152}" type="pres">
      <dgm:prSet presAssocID="{376A4CF2-C64C-4A84-A6B0-EC818788D080}" presName="rootComposite1" presStyleCnt="0"/>
      <dgm:spPr/>
    </dgm:pt>
    <dgm:pt modelId="{F3456EDD-6BB7-468A-BD72-77D9DB4570B3}" type="pres">
      <dgm:prSet presAssocID="{376A4CF2-C64C-4A84-A6B0-EC818788D080}" presName="rootText1" presStyleLbl="node0" presStyleIdx="0" presStyleCnt="2" custScaleX="349476" custScaleY="206051" custLinFactY="-83974" custLinFactNeighborX="9650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B5621B0-822B-4E98-95B1-E1740AFE6A9E}" type="pres">
      <dgm:prSet presAssocID="{376A4CF2-C64C-4A84-A6B0-EC818788D080}" presName="rootConnector1" presStyleLbl="node1" presStyleIdx="0" presStyleCnt="0"/>
      <dgm:spPr/>
      <dgm:t>
        <a:bodyPr/>
        <a:lstStyle/>
        <a:p>
          <a:endParaRPr lang="it-IT"/>
        </a:p>
      </dgm:t>
    </dgm:pt>
    <dgm:pt modelId="{5573733F-0BC5-40EB-B234-1D66711D3756}" type="pres">
      <dgm:prSet presAssocID="{376A4CF2-C64C-4A84-A6B0-EC818788D080}" presName="hierChild2" presStyleCnt="0"/>
      <dgm:spPr/>
    </dgm:pt>
    <dgm:pt modelId="{245CD689-C0A7-4FD5-A80C-54F008CE8ED2}" type="pres">
      <dgm:prSet presAssocID="{D27D407A-2B79-4884-8DDB-7D5B91E12557}" presName="Name37" presStyleLbl="parChTrans1D2" presStyleIdx="0" presStyleCnt="5"/>
      <dgm:spPr/>
      <dgm:t>
        <a:bodyPr/>
        <a:lstStyle/>
        <a:p>
          <a:endParaRPr lang="it-IT"/>
        </a:p>
      </dgm:t>
    </dgm:pt>
    <dgm:pt modelId="{85D09DD6-AD56-4868-A8F8-C3963BF859BF}" type="pres">
      <dgm:prSet presAssocID="{64EF2628-86BC-483A-A2E9-C9F5E5D98F23}" presName="hierRoot2" presStyleCnt="0">
        <dgm:presLayoutVars>
          <dgm:hierBranch val="init"/>
        </dgm:presLayoutVars>
      </dgm:prSet>
      <dgm:spPr/>
    </dgm:pt>
    <dgm:pt modelId="{E57A8E83-067E-48ED-9986-45254A99B6F4}" type="pres">
      <dgm:prSet presAssocID="{64EF2628-86BC-483A-A2E9-C9F5E5D98F23}" presName="rootComposite" presStyleCnt="0"/>
      <dgm:spPr/>
    </dgm:pt>
    <dgm:pt modelId="{48948329-8FCB-4154-87B5-48752F8ED755}" type="pres">
      <dgm:prSet presAssocID="{64EF2628-86BC-483A-A2E9-C9F5E5D98F23}" presName="rootText" presStyleLbl="node2" presStyleIdx="0" presStyleCnt="5" custScaleX="193711" custScaleY="255026" custLinFactNeighborX="17106" custLinFactNeighborY="1419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92D7E9A-80CD-47E1-96DF-B79D5329EE05}" type="pres">
      <dgm:prSet presAssocID="{64EF2628-86BC-483A-A2E9-C9F5E5D98F23}" presName="rootConnector" presStyleLbl="node2" presStyleIdx="0" presStyleCnt="5"/>
      <dgm:spPr/>
      <dgm:t>
        <a:bodyPr/>
        <a:lstStyle/>
        <a:p>
          <a:endParaRPr lang="it-IT"/>
        </a:p>
      </dgm:t>
    </dgm:pt>
    <dgm:pt modelId="{518A3E34-5CC4-4BD9-9D6B-F63AEDF2ACF6}" type="pres">
      <dgm:prSet presAssocID="{64EF2628-86BC-483A-A2E9-C9F5E5D98F23}" presName="hierChild4" presStyleCnt="0"/>
      <dgm:spPr/>
    </dgm:pt>
    <dgm:pt modelId="{8457C606-C686-4FD7-9BC9-7CDEDBDB7952}" type="pres">
      <dgm:prSet presAssocID="{E8D42F0F-EF79-4238-90C3-3D18C84CD844}" presName="Name37" presStyleLbl="parChTrans1D3" presStyleIdx="0" presStyleCnt="3"/>
      <dgm:spPr/>
      <dgm:t>
        <a:bodyPr/>
        <a:lstStyle/>
        <a:p>
          <a:endParaRPr lang="it-IT"/>
        </a:p>
      </dgm:t>
    </dgm:pt>
    <dgm:pt modelId="{FA0E9890-C899-4EA0-9B50-BD8828BB4681}" type="pres">
      <dgm:prSet presAssocID="{5B9EB8E1-EEFD-40F1-89BB-C5F50FFABF67}" presName="hierRoot2" presStyleCnt="0">
        <dgm:presLayoutVars>
          <dgm:hierBranch val="init"/>
        </dgm:presLayoutVars>
      </dgm:prSet>
      <dgm:spPr/>
    </dgm:pt>
    <dgm:pt modelId="{5F8C9D02-4223-4328-BE64-00BA20A9599A}" type="pres">
      <dgm:prSet presAssocID="{5B9EB8E1-EEFD-40F1-89BB-C5F50FFABF67}" presName="rootComposite" presStyleCnt="0"/>
      <dgm:spPr/>
    </dgm:pt>
    <dgm:pt modelId="{EFEC9E87-323F-40FC-A7EA-5E796FD205C2}" type="pres">
      <dgm:prSet presAssocID="{5B9EB8E1-EEFD-40F1-89BB-C5F50FFABF67}" presName="rootText" presStyleLbl="node3" presStyleIdx="0" presStyleCnt="3" custScaleX="226401" custScaleY="139670" custLinFactY="6321" custLinFactNeighborX="27764" custLinFactNeighborY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423851B-65ED-4955-B17C-EEB30105743C}" type="pres">
      <dgm:prSet presAssocID="{5B9EB8E1-EEFD-40F1-89BB-C5F50FFABF67}" presName="rootConnector" presStyleLbl="node3" presStyleIdx="0" presStyleCnt="3"/>
      <dgm:spPr/>
      <dgm:t>
        <a:bodyPr/>
        <a:lstStyle/>
        <a:p>
          <a:endParaRPr lang="it-IT"/>
        </a:p>
      </dgm:t>
    </dgm:pt>
    <dgm:pt modelId="{B3B998C0-FECE-4D77-AB82-428A03AAF4EA}" type="pres">
      <dgm:prSet presAssocID="{5B9EB8E1-EEFD-40F1-89BB-C5F50FFABF67}" presName="hierChild4" presStyleCnt="0"/>
      <dgm:spPr/>
    </dgm:pt>
    <dgm:pt modelId="{ADC20FEF-2FF8-4775-8AD1-D7CFB775CCB4}" type="pres">
      <dgm:prSet presAssocID="{5B9EB8E1-EEFD-40F1-89BB-C5F50FFABF67}" presName="hierChild5" presStyleCnt="0"/>
      <dgm:spPr/>
    </dgm:pt>
    <dgm:pt modelId="{CF49E4BD-72D6-46C7-8215-74C881647DB8}" type="pres">
      <dgm:prSet presAssocID="{460EAAE0-0C58-43D0-BE93-7FA25DC139A0}" presName="Name37" presStyleLbl="parChTrans1D3" presStyleIdx="1" presStyleCnt="3"/>
      <dgm:spPr/>
      <dgm:t>
        <a:bodyPr/>
        <a:lstStyle/>
        <a:p>
          <a:endParaRPr lang="it-IT"/>
        </a:p>
      </dgm:t>
    </dgm:pt>
    <dgm:pt modelId="{4D93854D-4595-44CF-8A3C-847C2EB28893}" type="pres">
      <dgm:prSet presAssocID="{E4E17C06-BFAA-4465-B3ED-19DBEB7E165A}" presName="hierRoot2" presStyleCnt="0">
        <dgm:presLayoutVars>
          <dgm:hierBranch val="init"/>
        </dgm:presLayoutVars>
      </dgm:prSet>
      <dgm:spPr/>
    </dgm:pt>
    <dgm:pt modelId="{CC2FB960-8A52-46C4-B08F-D5E7791F89FE}" type="pres">
      <dgm:prSet presAssocID="{E4E17C06-BFAA-4465-B3ED-19DBEB7E165A}" presName="rootComposite" presStyleCnt="0"/>
      <dgm:spPr/>
    </dgm:pt>
    <dgm:pt modelId="{6FC1EF87-0461-4C1C-8285-7E207E324848}" type="pres">
      <dgm:prSet presAssocID="{E4E17C06-BFAA-4465-B3ED-19DBEB7E165A}" presName="rootText" presStyleLbl="node3" presStyleIdx="1" presStyleCnt="3" custScaleX="248504" custScaleY="143966" custLinFactY="62172" custLinFactNeighborX="27764" custLinFactNeighborY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5D1EF2C-9F91-4E66-B6D0-2CD37AE6A992}" type="pres">
      <dgm:prSet presAssocID="{E4E17C06-BFAA-4465-B3ED-19DBEB7E165A}" presName="rootConnector" presStyleLbl="node3" presStyleIdx="1" presStyleCnt="3"/>
      <dgm:spPr/>
      <dgm:t>
        <a:bodyPr/>
        <a:lstStyle/>
        <a:p>
          <a:endParaRPr lang="it-IT"/>
        </a:p>
      </dgm:t>
    </dgm:pt>
    <dgm:pt modelId="{C3A397FC-6E33-4E03-AA19-F36C4E8E5976}" type="pres">
      <dgm:prSet presAssocID="{E4E17C06-BFAA-4465-B3ED-19DBEB7E165A}" presName="hierChild4" presStyleCnt="0"/>
      <dgm:spPr/>
    </dgm:pt>
    <dgm:pt modelId="{E350A278-11F7-4EC2-B875-D745589E7581}" type="pres">
      <dgm:prSet presAssocID="{E4E17C06-BFAA-4465-B3ED-19DBEB7E165A}" presName="hierChild5" presStyleCnt="0"/>
      <dgm:spPr/>
    </dgm:pt>
    <dgm:pt modelId="{2B151D23-3321-4A8F-B8FB-FB268F074584}" type="pres">
      <dgm:prSet presAssocID="{4A97B1D1-2D9A-49EE-A22A-406EB61DA3BA}" presName="Name37" presStyleLbl="parChTrans1D3" presStyleIdx="2" presStyleCnt="3"/>
      <dgm:spPr/>
      <dgm:t>
        <a:bodyPr/>
        <a:lstStyle/>
        <a:p>
          <a:endParaRPr lang="it-IT"/>
        </a:p>
      </dgm:t>
    </dgm:pt>
    <dgm:pt modelId="{4066301B-F1D2-420B-9CCC-7CC6AB57592D}" type="pres">
      <dgm:prSet presAssocID="{7FF9113D-CBD1-44A7-9F91-95E0EFBD9ECB}" presName="hierRoot2" presStyleCnt="0">
        <dgm:presLayoutVars>
          <dgm:hierBranch val="init"/>
        </dgm:presLayoutVars>
      </dgm:prSet>
      <dgm:spPr/>
    </dgm:pt>
    <dgm:pt modelId="{9E0AEF6F-25F8-4425-A6E7-371D3E58B4BC}" type="pres">
      <dgm:prSet presAssocID="{7FF9113D-CBD1-44A7-9F91-95E0EFBD9ECB}" presName="rootComposite" presStyleCnt="0"/>
      <dgm:spPr/>
    </dgm:pt>
    <dgm:pt modelId="{F37375B4-A1F4-43B1-9562-CDD716169768}" type="pres">
      <dgm:prSet presAssocID="{7FF9113D-CBD1-44A7-9F91-95E0EFBD9ECB}" presName="rootText" presStyleLbl="node3" presStyleIdx="2" presStyleCnt="3" custScaleX="264388" custScaleY="163803" custLinFactY="96040" custLinFactNeighborX="27764" custLinFactNeighborY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CAD5C59-A3D5-4BF9-A7F6-742A1F12D0EB}" type="pres">
      <dgm:prSet presAssocID="{7FF9113D-CBD1-44A7-9F91-95E0EFBD9ECB}" presName="rootConnector" presStyleLbl="node3" presStyleIdx="2" presStyleCnt="3"/>
      <dgm:spPr/>
      <dgm:t>
        <a:bodyPr/>
        <a:lstStyle/>
        <a:p>
          <a:endParaRPr lang="it-IT"/>
        </a:p>
      </dgm:t>
    </dgm:pt>
    <dgm:pt modelId="{D8FCCA04-4D9B-4576-9ADE-2AC1E0716E57}" type="pres">
      <dgm:prSet presAssocID="{7FF9113D-CBD1-44A7-9F91-95E0EFBD9ECB}" presName="hierChild4" presStyleCnt="0"/>
      <dgm:spPr/>
    </dgm:pt>
    <dgm:pt modelId="{54357CA9-56FC-4716-B681-6AFA0E1EE45E}" type="pres">
      <dgm:prSet presAssocID="{7FF9113D-CBD1-44A7-9F91-95E0EFBD9ECB}" presName="hierChild5" presStyleCnt="0"/>
      <dgm:spPr/>
    </dgm:pt>
    <dgm:pt modelId="{0C5DB7D9-5838-470D-90E6-78FA78501BE6}" type="pres">
      <dgm:prSet presAssocID="{64EF2628-86BC-483A-A2E9-C9F5E5D98F23}" presName="hierChild5" presStyleCnt="0"/>
      <dgm:spPr/>
    </dgm:pt>
    <dgm:pt modelId="{62CB2D0E-ECFD-472C-B9EF-00D36CE1B02A}" type="pres">
      <dgm:prSet presAssocID="{0C48EDA6-2424-43E4-B2E0-C51EFFCA16B3}" presName="Name37" presStyleLbl="parChTrans1D2" presStyleIdx="1" presStyleCnt="5"/>
      <dgm:spPr/>
      <dgm:t>
        <a:bodyPr/>
        <a:lstStyle/>
        <a:p>
          <a:endParaRPr lang="it-IT"/>
        </a:p>
      </dgm:t>
    </dgm:pt>
    <dgm:pt modelId="{BCE9B9B0-DD5C-47D8-A07F-9F3EE4A10D34}" type="pres">
      <dgm:prSet presAssocID="{E0A570E7-7817-4476-A3EB-48E31BE1372F}" presName="hierRoot2" presStyleCnt="0">
        <dgm:presLayoutVars>
          <dgm:hierBranch val="init"/>
        </dgm:presLayoutVars>
      </dgm:prSet>
      <dgm:spPr/>
    </dgm:pt>
    <dgm:pt modelId="{BF502201-52BF-47A6-97C3-0266E1B90400}" type="pres">
      <dgm:prSet presAssocID="{E0A570E7-7817-4476-A3EB-48E31BE1372F}" presName="rootComposite" presStyleCnt="0"/>
      <dgm:spPr/>
    </dgm:pt>
    <dgm:pt modelId="{65229A4B-0DE0-44C9-9161-082C87D35BE8}" type="pres">
      <dgm:prSet presAssocID="{E0A570E7-7817-4476-A3EB-48E31BE1372F}" presName="rootText" presStyleLbl="node2" presStyleIdx="1" presStyleCnt="5" custScaleX="157863" custScaleY="194693" custLinFactNeighborX="52491" custLinFactNeighborY="4010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6B0DB5B-ABD3-460B-9CED-1D6CF4457C3D}" type="pres">
      <dgm:prSet presAssocID="{E0A570E7-7817-4476-A3EB-48E31BE1372F}" presName="rootConnector" presStyleLbl="node2" presStyleIdx="1" presStyleCnt="5"/>
      <dgm:spPr/>
      <dgm:t>
        <a:bodyPr/>
        <a:lstStyle/>
        <a:p>
          <a:endParaRPr lang="it-IT"/>
        </a:p>
      </dgm:t>
    </dgm:pt>
    <dgm:pt modelId="{A50F12F2-5F6A-4182-B9FE-F8AA80956803}" type="pres">
      <dgm:prSet presAssocID="{E0A570E7-7817-4476-A3EB-48E31BE1372F}" presName="hierChild4" presStyleCnt="0"/>
      <dgm:spPr/>
    </dgm:pt>
    <dgm:pt modelId="{82FFBDFF-F548-43F2-B532-E0C495CF4048}" type="pres">
      <dgm:prSet presAssocID="{E0A570E7-7817-4476-A3EB-48E31BE1372F}" presName="hierChild5" presStyleCnt="0"/>
      <dgm:spPr/>
    </dgm:pt>
    <dgm:pt modelId="{5E229FB3-2782-49D5-9DC6-1684BAE16785}" type="pres">
      <dgm:prSet presAssocID="{B409990C-B412-4114-A53A-A0F8CFC86F54}" presName="Name37" presStyleLbl="parChTrans1D2" presStyleIdx="2" presStyleCnt="5"/>
      <dgm:spPr/>
      <dgm:t>
        <a:bodyPr/>
        <a:lstStyle/>
        <a:p>
          <a:endParaRPr lang="it-IT"/>
        </a:p>
      </dgm:t>
    </dgm:pt>
    <dgm:pt modelId="{B55528BB-0280-407C-8BBD-C0578322076E}" type="pres">
      <dgm:prSet presAssocID="{1604D1BD-4FA2-4DC0-B2CE-71908C8D5109}" presName="hierRoot2" presStyleCnt="0">
        <dgm:presLayoutVars>
          <dgm:hierBranch val="init"/>
        </dgm:presLayoutVars>
      </dgm:prSet>
      <dgm:spPr/>
    </dgm:pt>
    <dgm:pt modelId="{9F206162-567D-40AF-BD93-37CAB78D76A3}" type="pres">
      <dgm:prSet presAssocID="{1604D1BD-4FA2-4DC0-B2CE-71908C8D5109}" presName="rootComposite" presStyleCnt="0"/>
      <dgm:spPr/>
    </dgm:pt>
    <dgm:pt modelId="{7BB9E1EE-5A19-4C6F-8157-67EB4F89B589}" type="pres">
      <dgm:prSet presAssocID="{1604D1BD-4FA2-4DC0-B2CE-71908C8D5109}" presName="rootText" presStyleLbl="node2" presStyleIdx="2" presStyleCnt="5" custScaleX="225404" custScaleY="328719" custLinFactNeighborX="78320" custLinFactNeighborY="2962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3F5F74E-E920-4329-AC73-32CB1E09410E}" type="pres">
      <dgm:prSet presAssocID="{1604D1BD-4FA2-4DC0-B2CE-71908C8D5109}" presName="rootConnector" presStyleLbl="node2" presStyleIdx="2" presStyleCnt="5"/>
      <dgm:spPr/>
      <dgm:t>
        <a:bodyPr/>
        <a:lstStyle/>
        <a:p>
          <a:endParaRPr lang="it-IT"/>
        </a:p>
      </dgm:t>
    </dgm:pt>
    <dgm:pt modelId="{1440FA88-4C15-41B4-98AC-0EE0E67ACE7E}" type="pres">
      <dgm:prSet presAssocID="{1604D1BD-4FA2-4DC0-B2CE-71908C8D5109}" presName="hierChild4" presStyleCnt="0"/>
      <dgm:spPr/>
    </dgm:pt>
    <dgm:pt modelId="{A2BDBC9C-7FE9-41C1-9BB7-920455864B67}" type="pres">
      <dgm:prSet presAssocID="{1604D1BD-4FA2-4DC0-B2CE-71908C8D5109}" presName="hierChild5" presStyleCnt="0"/>
      <dgm:spPr/>
    </dgm:pt>
    <dgm:pt modelId="{C39CCC1D-68A7-46C4-8E2C-A6E8B96AB5DA}" type="pres">
      <dgm:prSet presAssocID="{376A4CF2-C64C-4A84-A6B0-EC818788D080}" presName="hierChild3" presStyleCnt="0"/>
      <dgm:spPr/>
    </dgm:pt>
    <dgm:pt modelId="{073C8F5A-3CFF-4C43-AAD4-BFC4860E7D2F}" type="pres">
      <dgm:prSet presAssocID="{9245A00C-494F-4730-AFA9-4A885E515B52}" presName="hierRoot1" presStyleCnt="0">
        <dgm:presLayoutVars>
          <dgm:hierBranch val="init"/>
        </dgm:presLayoutVars>
      </dgm:prSet>
      <dgm:spPr/>
    </dgm:pt>
    <dgm:pt modelId="{1CB759D3-6CD7-42F6-A26B-93FE15FF369F}" type="pres">
      <dgm:prSet presAssocID="{9245A00C-494F-4730-AFA9-4A885E515B52}" presName="rootComposite1" presStyleCnt="0"/>
      <dgm:spPr/>
    </dgm:pt>
    <dgm:pt modelId="{C632AEAB-E0BA-45FF-AB30-59CEB22F74FB}" type="pres">
      <dgm:prSet presAssocID="{9245A00C-494F-4730-AFA9-4A885E515B52}" presName="rootText1" presStyleLbl="node0" presStyleIdx="1" presStyleCnt="2" custScaleX="274182" custScaleY="415963" custLinFactY="-98188" custLinFactNeighborX="75408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81FD8C8-3223-445B-8D14-4FA1BFC01433}" type="pres">
      <dgm:prSet presAssocID="{9245A00C-494F-4730-AFA9-4A885E515B52}" presName="rootConnector1" presStyleLbl="node1" presStyleIdx="0" presStyleCnt="0"/>
      <dgm:spPr/>
      <dgm:t>
        <a:bodyPr/>
        <a:lstStyle/>
        <a:p>
          <a:endParaRPr lang="it-IT"/>
        </a:p>
      </dgm:t>
    </dgm:pt>
    <dgm:pt modelId="{3BEC9142-9940-4D25-98B4-FE2C2D41445A}" type="pres">
      <dgm:prSet presAssocID="{9245A00C-494F-4730-AFA9-4A885E515B52}" presName="hierChild2" presStyleCnt="0"/>
      <dgm:spPr/>
    </dgm:pt>
    <dgm:pt modelId="{01502A61-1D96-4C0E-8940-148AA80FCF6C}" type="pres">
      <dgm:prSet presAssocID="{02D2F427-3DE0-4EB6-9B69-509682C64A81}" presName="Name37" presStyleLbl="parChTrans1D2" presStyleIdx="3" presStyleCnt="5"/>
      <dgm:spPr/>
      <dgm:t>
        <a:bodyPr/>
        <a:lstStyle/>
        <a:p>
          <a:endParaRPr lang="it-IT"/>
        </a:p>
      </dgm:t>
    </dgm:pt>
    <dgm:pt modelId="{0F3F49D9-31FC-4955-8D3E-2869808D052B}" type="pres">
      <dgm:prSet presAssocID="{FE0F381C-7FE6-42A9-B00E-F53262AB775B}" presName="hierRoot2" presStyleCnt="0">
        <dgm:presLayoutVars>
          <dgm:hierBranch val="init"/>
        </dgm:presLayoutVars>
      </dgm:prSet>
      <dgm:spPr/>
    </dgm:pt>
    <dgm:pt modelId="{F66ECE15-7B1D-41AD-B37A-6E5DBF0AF837}" type="pres">
      <dgm:prSet presAssocID="{FE0F381C-7FE6-42A9-B00E-F53262AB775B}" presName="rootComposite" presStyleCnt="0"/>
      <dgm:spPr/>
    </dgm:pt>
    <dgm:pt modelId="{6F2D6CD0-27E6-4EE3-908E-B6381568EEF8}" type="pres">
      <dgm:prSet presAssocID="{FE0F381C-7FE6-42A9-B00E-F53262AB775B}" presName="rootText" presStyleLbl="node2" presStyleIdx="3" presStyleCnt="5" custScaleX="287466" custScaleY="260610" custLinFactX="100000" custLinFactNeighborX="116626" custLinFactNeighborY="-845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942826C-6131-4066-BDF4-BBAE007868AF}" type="pres">
      <dgm:prSet presAssocID="{FE0F381C-7FE6-42A9-B00E-F53262AB775B}" presName="rootConnector" presStyleLbl="node2" presStyleIdx="3" presStyleCnt="5"/>
      <dgm:spPr/>
      <dgm:t>
        <a:bodyPr/>
        <a:lstStyle/>
        <a:p>
          <a:endParaRPr lang="it-IT"/>
        </a:p>
      </dgm:t>
    </dgm:pt>
    <dgm:pt modelId="{D1A4591C-25C5-4E40-A5C9-6D806CE7D4C7}" type="pres">
      <dgm:prSet presAssocID="{FE0F381C-7FE6-42A9-B00E-F53262AB775B}" presName="hierChild4" presStyleCnt="0"/>
      <dgm:spPr/>
    </dgm:pt>
    <dgm:pt modelId="{4F5F2EB5-A09A-494D-98FA-04F954A2EC51}" type="pres">
      <dgm:prSet presAssocID="{FE0F381C-7FE6-42A9-B00E-F53262AB775B}" presName="hierChild5" presStyleCnt="0"/>
      <dgm:spPr/>
    </dgm:pt>
    <dgm:pt modelId="{257EB064-F95B-4F36-B117-C2F0B284B932}" type="pres">
      <dgm:prSet presAssocID="{8828972C-F045-4308-B1CF-1EBD8B8B84BD}" presName="Name37" presStyleLbl="parChTrans1D2" presStyleIdx="4" presStyleCnt="5"/>
      <dgm:spPr/>
      <dgm:t>
        <a:bodyPr/>
        <a:lstStyle/>
        <a:p>
          <a:endParaRPr lang="it-IT"/>
        </a:p>
      </dgm:t>
    </dgm:pt>
    <dgm:pt modelId="{ACB14C21-674A-45DA-84F8-9C6A732F441A}" type="pres">
      <dgm:prSet presAssocID="{40376C20-BB55-402E-B387-9AA507EC63DF}" presName="hierRoot2" presStyleCnt="0">
        <dgm:presLayoutVars>
          <dgm:hierBranch val="init"/>
        </dgm:presLayoutVars>
      </dgm:prSet>
      <dgm:spPr/>
    </dgm:pt>
    <dgm:pt modelId="{130A3898-6361-436E-A770-52E939F04B57}" type="pres">
      <dgm:prSet presAssocID="{40376C20-BB55-402E-B387-9AA507EC63DF}" presName="rootComposite" presStyleCnt="0"/>
      <dgm:spPr/>
    </dgm:pt>
    <dgm:pt modelId="{AC54A203-4AA2-4901-BE51-F6B15B7930FF}" type="pres">
      <dgm:prSet presAssocID="{40376C20-BB55-402E-B387-9AA507EC63DF}" presName="rootText" presStyleLbl="node2" presStyleIdx="4" presStyleCnt="5" custScaleX="270137" custScaleY="300637" custLinFactY="208973" custLinFactNeighborX="-36881" custLinFactNeighborY="3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715CF33-7C9A-4B38-A01E-B2A23E75EBBF}" type="pres">
      <dgm:prSet presAssocID="{40376C20-BB55-402E-B387-9AA507EC63DF}" presName="rootConnector" presStyleLbl="node2" presStyleIdx="4" presStyleCnt="5"/>
      <dgm:spPr/>
      <dgm:t>
        <a:bodyPr/>
        <a:lstStyle/>
        <a:p>
          <a:endParaRPr lang="it-IT"/>
        </a:p>
      </dgm:t>
    </dgm:pt>
    <dgm:pt modelId="{1D0548E1-9D71-4649-AF95-88CCF18F4084}" type="pres">
      <dgm:prSet presAssocID="{40376C20-BB55-402E-B387-9AA507EC63DF}" presName="hierChild4" presStyleCnt="0"/>
      <dgm:spPr/>
    </dgm:pt>
    <dgm:pt modelId="{9F22C105-64A2-489F-B5CA-64BC07860937}" type="pres">
      <dgm:prSet presAssocID="{40376C20-BB55-402E-B387-9AA507EC63DF}" presName="hierChild5" presStyleCnt="0"/>
      <dgm:spPr/>
    </dgm:pt>
    <dgm:pt modelId="{704AF449-F60C-4998-B9AE-945C51DF78F7}" type="pres">
      <dgm:prSet presAssocID="{9245A00C-494F-4730-AFA9-4A885E515B52}" presName="hierChild3" presStyleCnt="0"/>
      <dgm:spPr/>
    </dgm:pt>
  </dgm:ptLst>
  <dgm:cxnLst>
    <dgm:cxn modelId="{0EBDB7E1-B641-479F-9A23-FBD7F40E9FD7}" type="presOf" srcId="{4A97B1D1-2D9A-49EE-A22A-406EB61DA3BA}" destId="{2B151D23-3321-4A8F-B8FB-FB268F074584}" srcOrd="0" destOrd="0" presId="urn:microsoft.com/office/officeart/2005/8/layout/orgChart1"/>
    <dgm:cxn modelId="{05FC76DB-7288-46A3-8941-38E2038EB828}" type="presOf" srcId="{E0A570E7-7817-4476-A3EB-48E31BE1372F}" destId="{A6B0DB5B-ABD3-460B-9CED-1D6CF4457C3D}" srcOrd="1" destOrd="0" presId="urn:microsoft.com/office/officeart/2005/8/layout/orgChart1"/>
    <dgm:cxn modelId="{67E700B5-FB68-4FDC-A72F-D19B6B088007}" type="presOf" srcId="{64EF2628-86BC-483A-A2E9-C9F5E5D98F23}" destId="{48948329-8FCB-4154-87B5-48752F8ED755}" srcOrd="0" destOrd="0" presId="urn:microsoft.com/office/officeart/2005/8/layout/orgChart1"/>
    <dgm:cxn modelId="{104FAEBD-E004-4139-BCB1-B4CCF30DB525}" type="presOf" srcId="{40376C20-BB55-402E-B387-9AA507EC63DF}" destId="{3715CF33-7C9A-4B38-A01E-B2A23E75EBBF}" srcOrd="1" destOrd="0" presId="urn:microsoft.com/office/officeart/2005/8/layout/orgChart1"/>
    <dgm:cxn modelId="{C4289A59-1985-44E7-90E0-F025482A93ED}" type="presOf" srcId="{376A4CF2-C64C-4A84-A6B0-EC818788D080}" destId="{4B5621B0-822B-4E98-95B1-E1740AFE6A9E}" srcOrd="1" destOrd="0" presId="urn:microsoft.com/office/officeart/2005/8/layout/orgChart1"/>
    <dgm:cxn modelId="{2D954563-37F3-411D-A227-2CAF7B88A884}" type="presOf" srcId="{0C48EDA6-2424-43E4-B2E0-C51EFFCA16B3}" destId="{62CB2D0E-ECFD-472C-B9EF-00D36CE1B02A}" srcOrd="0" destOrd="0" presId="urn:microsoft.com/office/officeart/2005/8/layout/orgChart1"/>
    <dgm:cxn modelId="{44CAEC60-76B1-483C-B38D-F9D3AE5C64E5}" type="presOf" srcId="{1604D1BD-4FA2-4DC0-B2CE-71908C8D5109}" destId="{73F5F74E-E920-4329-AC73-32CB1E09410E}" srcOrd="1" destOrd="0" presId="urn:microsoft.com/office/officeart/2005/8/layout/orgChart1"/>
    <dgm:cxn modelId="{69B59C4E-9441-4E66-94CF-99AD657E4210}" type="presOf" srcId="{FE0F381C-7FE6-42A9-B00E-F53262AB775B}" destId="{6F2D6CD0-27E6-4EE3-908E-B6381568EEF8}" srcOrd="0" destOrd="0" presId="urn:microsoft.com/office/officeart/2005/8/layout/orgChart1"/>
    <dgm:cxn modelId="{D9CCFDC0-C5A2-4D01-918C-4105F7895983}" type="presOf" srcId="{E4E17C06-BFAA-4465-B3ED-19DBEB7E165A}" destId="{65D1EF2C-9F91-4E66-B6D0-2CD37AE6A992}" srcOrd="1" destOrd="0" presId="urn:microsoft.com/office/officeart/2005/8/layout/orgChart1"/>
    <dgm:cxn modelId="{78E33945-65AF-4787-9D6C-622FB67F505D}" type="presOf" srcId="{02D2F427-3DE0-4EB6-9B69-509682C64A81}" destId="{01502A61-1D96-4C0E-8940-148AA80FCF6C}" srcOrd="0" destOrd="0" presId="urn:microsoft.com/office/officeart/2005/8/layout/orgChart1"/>
    <dgm:cxn modelId="{BEA4AF35-ADB8-46B0-9F9D-ECF4E592A4DF}" srcId="{64EF2628-86BC-483A-A2E9-C9F5E5D98F23}" destId="{7FF9113D-CBD1-44A7-9F91-95E0EFBD9ECB}" srcOrd="2" destOrd="0" parTransId="{4A97B1D1-2D9A-49EE-A22A-406EB61DA3BA}" sibTransId="{C07AE58B-8EDA-4E39-8B36-5F50567E126D}"/>
    <dgm:cxn modelId="{4B6B7B12-C03A-4845-B15B-82329E199F04}" type="presOf" srcId="{376A4CF2-C64C-4A84-A6B0-EC818788D080}" destId="{F3456EDD-6BB7-468A-BD72-77D9DB4570B3}" srcOrd="0" destOrd="0" presId="urn:microsoft.com/office/officeart/2005/8/layout/orgChart1"/>
    <dgm:cxn modelId="{9E5B2F67-10E4-4958-8695-BEEDCB622E3A}" type="presOf" srcId="{E8D42F0F-EF79-4238-90C3-3D18C84CD844}" destId="{8457C606-C686-4FD7-9BC9-7CDEDBDB7952}" srcOrd="0" destOrd="0" presId="urn:microsoft.com/office/officeart/2005/8/layout/orgChart1"/>
    <dgm:cxn modelId="{60A1A125-0541-4D8C-BC5B-CBD16EDCE841}" type="presOf" srcId="{E4E17C06-BFAA-4465-B3ED-19DBEB7E165A}" destId="{6FC1EF87-0461-4C1C-8285-7E207E324848}" srcOrd="0" destOrd="0" presId="urn:microsoft.com/office/officeart/2005/8/layout/orgChart1"/>
    <dgm:cxn modelId="{584BCB49-259E-4C52-9E7C-53300E22007F}" type="presOf" srcId="{7FF9113D-CBD1-44A7-9F91-95E0EFBD9ECB}" destId="{BCAD5C59-A3D5-4BF9-A7F6-742A1F12D0EB}" srcOrd="1" destOrd="0" presId="urn:microsoft.com/office/officeart/2005/8/layout/orgChart1"/>
    <dgm:cxn modelId="{8BBA8AE3-DCBC-4FD8-B47C-F08898C8552F}" type="presOf" srcId="{7FF9113D-CBD1-44A7-9F91-95E0EFBD9ECB}" destId="{F37375B4-A1F4-43B1-9562-CDD716169768}" srcOrd="0" destOrd="0" presId="urn:microsoft.com/office/officeart/2005/8/layout/orgChart1"/>
    <dgm:cxn modelId="{90CEDF34-F682-4348-AD7B-FE9494BF63DB}" srcId="{9245A00C-494F-4730-AFA9-4A885E515B52}" destId="{FE0F381C-7FE6-42A9-B00E-F53262AB775B}" srcOrd="0" destOrd="0" parTransId="{02D2F427-3DE0-4EB6-9B69-509682C64A81}" sibTransId="{60AC5553-E21E-47DF-A832-05DB48D5E96E}"/>
    <dgm:cxn modelId="{3C337568-14A3-45B0-B616-3D0225575455}" type="presOf" srcId="{D27D407A-2B79-4884-8DDB-7D5B91E12557}" destId="{245CD689-C0A7-4FD5-A80C-54F008CE8ED2}" srcOrd="0" destOrd="0" presId="urn:microsoft.com/office/officeart/2005/8/layout/orgChart1"/>
    <dgm:cxn modelId="{1EA6170C-0053-40CC-8721-F5481FE3A4CE}" type="presOf" srcId="{FE0F381C-7FE6-42A9-B00E-F53262AB775B}" destId="{2942826C-6131-4066-BDF4-BBAE007868AF}" srcOrd="1" destOrd="0" presId="urn:microsoft.com/office/officeart/2005/8/layout/orgChart1"/>
    <dgm:cxn modelId="{2D4E599F-C055-44F3-AAF9-B1EA0550973F}" srcId="{376A4CF2-C64C-4A84-A6B0-EC818788D080}" destId="{E0A570E7-7817-4476-A3EB-48E31BE1372F}" srcOrd="1" destOrd="0" parTransId="{0C48EDA6-2424-43E4-B2E0-C51EFFCA16B3}" sibTransId="{8FA1914A-EAFF-43A5-A412-EC466CC10198}"/>
    <dgm:cxn modelId="{2C9A7B73-9D0E-4FB5-A38C-0964F9E29636}" type="presOf" srcId="{9245A00C-494F-4730-AFA9-4A885E515B52}" destId="{C632AEAB-E0BA-45FF-AB30-59CEB22F74FB}" srcOrd="0" destOrd="0" presId="urn:microsoft.com/office/officeart/2005/8/layout/orgChart1"/>
    <dgm:cxn modelId="{A7A47B76-E847-4B12-801F-544E148632D0}" srcId="{64EF2628-86BC-483A-A2E9-C9F5E5D98F23}" destId="{E4E17C06-BFAA-4465-B3ED-19DBEB7E165A}" srcOrd="1" destOrd="0" parTransId="{460EAAE0-0C58-43D0-BE93-7FA25DC139A0}" sibTransId="{E44BF43B-C3DC-4E4B-9397-D35ACB8A9E56}"/>
    <dgm:cxn modelId="{CCADDCDA-EB57-412F-871D-AB2CCD2C66F0}" type="presOf" srcId="{9245A00C-494F-4730-AFA9-4A885E515B52}" destId="{D81FD8C8-3223-445B-8D14-4FA1BFC01433}" srcOrd="1" destOrd="0" presId="urn:microsoft.com/office/officeart/2005/8/layout/orgChart1"/>
    <dgm:cxn modelId="{1430C5FA-B76B-4A45-AD98-589B51F17BAD}" type="presOf" srcId="{B409990C-B412-4114-A53A-A0F8CFC86F54}" destId="{5E229FB3-2782-49D5-9DC6-1684BAE16785}" srcOrd="0" destOrd="0" presId="urn:microsoft.com/office/officeart/2005/8/layout/orgChart1"/>
    <dgm:cxn modelId="{E3B68395-08F6-485A-8A0E-2A846A3A651D}" type="presOf" srcId="{40376C20-BB55-402E-B387-9AA507EC63DF}" destId="{AC54A203-4AA2-4901-BE51-F6B15B7930FF}" srcOrd="0" destOrd="0" presId="urn:microsoft.com/office/officeart/2005/8/layout/orgChart1"/>
    <dgm:cxn modelId="{4966028E-F6A8-4E20-82DF-150A027E02CC}" type="presOf" srcId="{64EF2628-86BC-483A-A2E9-C9F5E5D98F23}" destId="{092D7E9A-80CD-47E1-96DF-B79D5329EE05}" srcOrd="1" destOrd="0" presId="urn:microsoft.com/office/officeart/2005/8/layout/orgChart1"/>
    <dgm:cxn modelId="{FD08D9E3-9D22-4A90-928C-C37FDE594BB5}" srcId="{376A4CF2-C64C-4A84-A6B0-EC818788D080}" destId="{64EF2628-86BC-483A-A2E9-C9F5E5D98F23}" srcOrd="0" destOrd="0" parTransId="{D27D407A-2B79-4884-8DDB-7D5B91E12557}" sibTransId="{4F0BB76E-E05F-49BA-9408-EDF78C00DC5B}"/>
    <dgm:cxn modelId="{AC6DCF24-4AEB-4C0A-A160-40AA515A4FDA}" type="presOf" srcId="{8828972C-F045-4308-B1CF-1EBD8B8B84BD}" destId="{257EB064-F95B-4F36-B117-C2F0B284B932}" srcOrd="0" destOrd="0" presId="urn:microsoft.com/office/officeart/2005/8/layout/orgChart1"/>
    <dgm:cxn modelId="{9A12D925-A9E5-46D0-9C65-2BC28F8EF319}" srcId="{64EF2628-86BC-483A-A2E9-C9F5E5D98F23}" destId="{5B9EB8E1-EEFD-40F1-89BB-C5F50FFABF67}" srcOrd="0" destOrd="0" parTransId="{E8D42F0F-EF79-4238-90C3-3D18C84CD844}" sibTransId="{01E08810-62D2-49FA-8F84-D78525913CA8}"/>
    <dgm:cxn modelId="{F8E64CED-2FF5-4C77-BF10-C3AB11D5FE75}" type="presOf" srcId="{F3856AD0-6D09-4624-A232-B3C3557847D1}" destId="{BB95671B-54C8-454C-BEA1-5D16C179F7AD}" srcOrd="0" destOrd="0" presId="urn:microsoft.com/office/officeart/2005/8/layout/orgChart1"/>
    <dgm:cxn modelId="{1EBAB7BB-D905-4948-8725-AEEDF54EAE3E}" srcId="{F3856AD0-6D09-4624-A232-B3C3557847D1}" destId="{9245A00C-494F-4730-AFA9-4A885E515B52}" srcOrd="1" destOrd="0" parTransId="{4B0AB1D7-BC35-4FA5-AA42-10A0BD2D2EFA}" sibTransId="{A845053A-0028-4F02-A78F-7C3DC2FB72BD}"/>
    <dgm:cxn modelId="{F9755FF6-EA13-4CE3-9E29-256E6B3F5442}" srcId="{376A4CF2-C64C-4A84-A6B0-EC818788D080}" destId="{1604D1BD-4FA2-4DC0-B2CE-71908C8D5109}" srcOrd="2" destOrd="0" parTransId="{B409990C-B412-4114-A53A-A0F8CFC86F54}" sibTransId="{4B6589E8-F384-4C35-AB3D-7011CA65B49D}"/>
    <dgm:cxn modelId="{6E21E33F-E158-43D2-B723-8B0CEABF7A47}" srcId="{9245A00C-494F-4730-AFA9-4A885E515B52}" destId="{40376C20-BB55-402E-B387-9AA507EC63DF}" srcOrd="1" destOrd="0" parTransId="{8828972C-F045-4308-B1CF-1EBD8B8B84BD}" sibTransId="{7BE88415-C5E8-40CB-9D1D-BCA0CE0E4AB7}"/>
    <dgm:cxn modelId="{8C1707A6-ED5A-4524-84B4-BEDB631634E8}" type="presOf" srcId="{1604D1BD-4FA2-4DC0-B2CE-71908C8D5109}" destId="{7BB9E1EE-5A19-4C6F-8157-67EB4F89B589}" srcOrd="0" destOrd="0" presId="urn:microsoft.com/office/officeart/2005/8/layout/orgChart1"/>
    <dgm:cxn modelId="{091907A3-58C1-4B39-8ADD-602CDCFB0C38}" type="presOf" srcId="{5B9EB8E1-EEFD-40F1-89BB-C5F50FFABF67}" destId="{8423851B-65ED-4955-B17C-EEB30105743C}" srcOrd="1" destOrd="0" presId="urn:microsoft.com/office/officeart/2005/8/layout/orgChart1"/>
    <dgm:cxn modelId="{FC43FF13-D5D5-4F13-B896-605F701FB45F}" srcId="{F3856AD0-6D09-4624-A232-B3C3557847D1}" destId="{376A4CF2-C64C-4A84-A6B0-EC818788D080}" srcOrd="0" destOrd="0" parTransId="{02B51A09-6F7C-44E6-9A9C-04BA36E68C65}" sibTransId="{4543EBAA-640F-4EE8-A7D1-AA828B586A3C}"/>
    <dgm:cxn modelId="{F3CB847A-C2E8-4A22-8E49-237CD745BE42}" type="presOf" srcId="{5B9EB8E1-EEFD-40F1-89BB-C5F50FFABF67}" destId="{EFEC9E87-323F-40FC-A7EA-5E796FD205C2}" srcOrd="0" destOrd="0" presId="urn:microsoft.com/office/officeart/2005/8/layout/orgChart1"/>
    <dgm:cxn modelId="{A8845C3F-BBCD-47F3-83A6-86282537B6E9}" type="presOf" srcId="{460EAAE0-0C58-43D0-BE93-7FA25DC139A0}" destId="{CF49E4BD-72D6-46C7-8215-74C881647DB8}" srcOrd="0" destOrd="0" presId="urn:microsoft.com/office/officeart/2005/8/layout/orgChart1"/>
    <dgm:cxn modelId="{C997FB79-82D4-4A92-AE65-30CE1BD4EB32}" type="presOf" srcId="{E0A570E7-7817-4476-A3EB-48E31BE1372F}" destId="{65229A4B-0DE0-44C9-9161-082C87D35BE8}" srcOrd="0" destOrd="0" presId="urn:microsoft.com/office/officeart/2005/8/layout/orgChart1"/>
    <dgm:cxn modelId="{D581BE3A-5566-420F-921C-DF082A27160B}" type="presParOf" srcId="{BB95671B-54C8-454C-BEA1-5D16C179F7AD}" destId="{D816E91E-B4C2-4D86-838C-A5536F2EA81A}" srcOrd="0" destOrd="0" presId="urn:microsoft.com/office/officeart/2005/8/layout/orgChart1"/>
    <dgm:cxn modelId="{CC4ED7BC-67F3-4219-8025-1AD6116D7AE6}" type="presParOf" srcId="{D816E91E-B4C2-4D86-838C-A5536F2EA81A}" destId="{3E190FC9-A8B4-48DA-9E11-90C842B51152}" srcOrd="0" destOrd="0" presId="urn:microsoft.com/office/officeart/2005/8/layout/orgChart1"/>
    <dgm:cxn modelId="{511724BD-BD95-4C2D-9744-540FE2BF9466}" type="presParOf" srcId="{3E190FC9-A8B4-48DA-9E11-90C842B51152}" destId="{F3456EDD-6BB7-468A-BD72-77D9DB4570B3}" srcOrd="0" destOrd="0" presId="urn:microsoft.com/office/officeart/2005/8/layout/orgChart1"/>
    <dgm:cxn modelId="{52F50B8E-3A80-4364-BDCA-21973739B39B}" type="presParOf" srcId="{3E190FC9-A8B4-48DA-9E11-90C842B51152}" destId="{4B5621B0-822B-4E98-95B1-E1740AFE6A9E}" srcOrd="1" destOrd="0" presId="urn:microsoft.com/office/officeart/2005/8/layout/orgChart1"/>
    <dgm:cxn modelId="{773CDB83-78AA-4CA0-900E-A4606ED64C76}" type="presParOf" srcId="{D816E91E-B4C2-4D86-838C-A5536F2EA81A}" destId="{5573733F-0BC5-40EB-B234-1D66711D3756}" srcOrd="1" destOrd="0" presId="urn:microsoft.com/office/officeart/2005/8/layout/orgChart1"/>
    <dgm:cxn modelId="{B1521FA5-3CD1-4ADB-B6E1-61D1CA7C7843}" type="presParOf" srcId="{5573733F-0BC5-40EB-B234-1D66711D3756}" destId="{245CD689-C0A7-4FD5-A80C-54F008CE8ED2}" srcOrd="0" destOrd="0" presId="urn:microsoft.com/office/officeart/2005/8/layout/orgChart1"/>
    <dgm:cxn modelId="{58FFB988-4D10-4EDE-ADBB-C05A51E7BD6F}" type="presParOf" srcId="{5573733F-0BC5-40EB-B234-1D66711D3756}" destId="{85D09DD6-AD56-4868-A8F8-C3963BF859BF}" srcOrd="1" destOrd="0" presId="urn:microsoft.com/office/officeart/2005/8/layout/orgChart1"/>
    <dgm:cxn modelId="{3BED804D-8E62-4F91-91F3-56F6B26248AD}" type="presParOf" srcId="{85D09DD6-AD56-4868-A8F8-C3963BF859BF}" destId="{E57A8E83-067E-48ED-9986-45254A99B6F4}" srcOrd="0" destOrd="0" presId="urn:microsoft.com/office/officeart/2005/8/layout/orgChart1"/>
    <dgm:cxn modelId="{33D44D0A-17CB-4192-95F1-FBDA02DFCFF1}" type="presParOf" srcId="{E57A8E83-067E-48ED-9986-45254A99B6F4}" destId="{48948329-8FCB-4154-87B5-48752F8ED755}" srcOrd="0" destOrd="0" presId="urn:microsoft.com/office/officeart/2005/8/layout/orgChart1"/>
    <dgm:cxn modelId="{A0C36F68-BA3C-459D-9189-20C8ACE9C4EE}" type="presParOf" srcId="{E57A8E83-067E-48ED-9986-45254A99B6F4}" destId="{092D7E9A-80CD-47E1-96DF-B79D5329EE05}" srcOrd="1" destOrd="0" presId="urn:microsoft.com/office/officeart/2005/8/layout/orgChart1"/>
    <dgm:cxn modelId="{49137BFE-B104-4FFA-AA6C-46FCE4E17A71}" type="presParOf" srcId="{85D09DD6-AD56-4868-A8F8-C3963BF859BF}" destId="{518A3E34-5CC4-4BD9-9D6B-F63AEDF2ACF6}" srcOrd="1" destOrd="0" presId="urn:microsoft.com/office/officeart/2005/8/layout/orgChart1"/>
    <dgm:cxn modelId="{62FD1933-0D3B-4570-9803-9470F926D13E}" type="presParOf" srcId="{518A3E34-5CC4-4BD9-9D6B-F63AEDF2ACF6}" destId="{8457C606-C686-4FD7-9BC9-7CDEDBDB7952}" srcOrd="0" destOrd="0" presId="urn:microsoft.com/office/officeart/2005/8/layout/orgChart1"/>
    <dgm:cxn modelId="{E0F02B09-2E4E-45BC-92E9-9B3A3FFD42D7}" type="presParOf" srcId="{518A3E34-5CC4-4BD9-9D6B-F63AEDF2ACF6}" destId="{FA0E9890-C899-4EA0-9B50-BD8828BB4681}" srcOrd="1" destOrd="0" presId="urn:microsoft.com/office/officeart/2005/8/layout/orgChart1"/>
    <dgm:cxn modelId="{FB41CFAD-2A6A-4E72-8CE8-21FF89A36BB4}" type="presParOf" srcId="{FA0E9890-C899-4EA0-9B50-BD8828BB4681}" destId="{5F8C9D02-4223-4328-BE64-00BA20A9599A}" srcOrd="0" destOrd="0" presId="urn:microsoft.com/office/officeart/2005/8/layout/orgChart1"/>
    <dgm:cxn modelId="{A46FCB5B-1534-4F13-A97B-E1B41258B9C5}" type="presParOf" srcId="{5F8C9D02-4223-4328-BE64-00BA20A9599A}" destId="{EFEC9E87-323F-40FC-A7EA-5E796FD205C2}" srcOrd="0" destOrd="0" presId="urn:microsoft.com/office/officeart/2005/8/layout/orgChart1"/>
    <dgm:cxn modelId="{C455F3AF-49D6-447B-BF0A-8480B65FB713}" type="presParOf" srcId="{5F8C9D02-4223-4328-BE64-00BA20A9599A}" destId="{8423851B-65ED-4955-B17C-EEB30105743C}" srcOrd="1" destOrd="0" presId="urn:microsoft.com/office/officeart/2005/8/layout/orgChart1"/>
    <dgm:cxn modelId="{B5B2170A-24A4-44E1-BBCE-6357386A4137}" type="presParOf" srcId="{FA0E9890-C899-4EA0-9B50-BD8828BB4681}" destId="{B3B998C0-FECE-4D77-AB82-428A03AAF4EA}" srcOrd="1" destOrd="0" presId="urn:microsoft.com/office/officeart/2005/8/layout/orgChart1"/>
    <dgm:cxn modelId="{9DB94AD3-D64B-46CC-B14E-53F4873B384F}" type="presParOf" srcId="{FA0E9890-C899-4EA0-9B50-BD8828BB4681}" destId="{ADC20FEF-2FF8-4775-8AD1-D7CFB775CCB4}" srcOrd="2" destOrd="0" presId="urn:microsoft.com/office/officeart/2005/8/layout/orgChart1"/>
    <dgm:cxn modelId="{ADDC855E-5ABB-40A7-8DE8-F6C42EC1BEF5}" type="presParOf" srcId="{518A3E34-5CC4-4BD9-9D6B-F63AEDF2ACF6}" destId="{CF49E4BD-72D6-46C7-8215-74C881647DB8}" srcOrd="2" destOrd="0" presId="urn:microsoft.com/office/officeart/2005/8/layout/orgChart1"/>
    <dgm:cxn modelId="{DC9640EF-844B-4AE5-95D9-1C89AEF57D8B}" type="presParOf" srcId="{518A3E34-5CC4-4BD9-9D6B-F63AEDF2ACF6}" destId="{4D93854D-4595-44CF-8A3C-847C2EB28893}" srcOrd="3" destOrd="0" presId="urn:microsoft.com/office/officeart/2005/8/layout/orgChart1"/>
    <dgm:cxn modelId="{3C6C7420-3010-47F7-95FC-908505416299}" type="presParOf" srcId="{4D93854D-4595-44CF-8A3C-847C2EB28893}" destId="{CC2FB960-8A52-46C4-B08F-D5E7791F89FE}" srcOrd="0" destOrd="0" presId="urn:microsoft.com/office/officeart/2005/8/layout/orgChart1"/>
    <dgm:cxn modelId="{6318E267-BFD9-4BC1-B010-27A5D41C4570}" type="presParOf" srcId="{CC2FB960-8A52-46C4-B08F-D5E7791F89FE}" destId="{6FC1EF87-0461-4C1C-8285-7E207E324848}" srcOrd="0" destOrd="0" presId="urn:microsoft.com/office/officeart/2005/8/layout/orgChart1"/>
    <dgm:cxn modelId="{86AB3EAC-D250-45C4-B9D3-CD8A2D163D4B}" type="presParOf" srcId="{CC2FB960-8A52-46C4-B08F-D5E7791F89FE}" destId="{65D1EF2C-9F91-4E66-B6D0-2CD37AE6A992}" srcOrd="1" destOrd="0" presId="urn:microsoft.com/office/officeart/2005/8/layout/orgChart1"/>
    <dgm:cxn modelId="{BD2657EE-161A-4542-BC2F-774CCEA0BDD8}" type="presParOf" srcId="{4D93854D-4595-44CF-8A3C-847C2EB28893}" destId="{C3A397FC-6E33-4E03-AA19-F36C4E8E5976}" srcOrd="1" destOrd="0" presId="urn:microsoft.com/office/officeart/2005/8/layout/orgChart1"/>
    <dgm:cxn modelId="{4A7BBAD6-D89C-4FC8-A0EF-82EBD667E2EA}" type="presParOf" srcId="{4D93854D-4595-44CF-8A3C-847C2EB28893}" destId="{E350A278-11F7-4EC2-B875-D745589E7581}" srcOrd="2" destOrd="0" presId="urn:microsoft.com/office/officeart/2005/8/layout/orgChart1"/>
    <dgm:cxn modelId="{BB12A4C9-06DA-4812-A1F5-3EC921D02DEE}" type="presParOf" srcId="{518A3E34-5CC4-4BD9-9D6B-F63AEDF2ACF6}" destId="{2B151D23-3321-4A8F-B8FB-FB268F074584}" srcOrd="4" destOrd="0" presId="urn:microsoft.com/office/officeart/2005/8/layout/orgChart1"/>
    <dgm:cxn modelId="{5B38AA59-195B-4BD1-BD7B-C919303BF2D4}" type="presParOf" srcId="{518A3E34-5CC4-4BD9-9D6B-F63AEDF2ACF6}" destId="{4066301B-F1D2-420B-9CCC-7CC6AB57592D}" srcOrd="5" destOrd="0" presId="urn:microsoft.com/office/officeart/2005/8/layout/orgChart1"/>
    <dgm:cxn modelId="{FA1BAA24-2FD9-4AC9-A709-A5862884DE17}" type="presParOf" srcId="{4066301B-F1D2-420B-9CCC-7CC6AB57592D}" destId="{9E0AEF6F-25F8-4425-A6E7-371D3E58B4BC}" srcOrd="0" destOrd="0" presId="urn:microsoft.com/office/officeart/2005/8/layout/orgChart1"/>
    <dgm:cxn modelId="{73E10087-7304-44BA-A27D-75253644BED4}" type="presParOf" srcId="{9E0AEF6F-25F8-4425-A6E7-371D3E58B4BC}" destId="{F37375B4-A1F4-43B1-9562-CDD716169768}" srcOrd="0" destOrd="0" presId="urn:microsoft.com/office/officeart/2005/8/layout/orgChart1"/>
    <dgm:cxn modelId="{63EC5B89-5844-4017-8C4A-F874473B20F1}" type="presParOf" srcId="{9E0AEF6F-25F8-4425-A6E7-371D3E58B4BC}" destId="{BCAD5C59-A3D5-4BF9-A7F6-742A1F12D0EB}" srcOrd="1" destOrd="0" presId="urn:microsoft.com/office/officeart/2005/8/layout/orgChart1"/>
    <dgm:cxn modelId="{EADEE62E-ACE7-4657-B0B0-5CCD4C9AC464}" type="presParOf" srcId="{4066301B-F1D2-420B-9CCC-7CC6AB57592D}" destId="{D8FCCA04-4D9B-4576-9ADE-2AC1E0716E57}" srcOrd="1" destOrd="0" presId="urn:microsoft.com/office/officeart/2005/8/layout/orgChart1"/>
    <dgm:cxn modelId="{5620A777-4E0A-444C-8746-E804103C7A40}" type="presParOf" srcId="{4066301B-F1D2-420B-9CCC-7CC6AB57592D}" destId="{54357CA9-56FC-4716-B681-6AFA0E1EE45E}" srcOrd="2" destOrd="0" presId="urn:microsoft.com/office/officeart/2005/8/layout/orgChart1"/>
    <dgm:cxn modelId="{09635986-6655-4B11-A7BC-7E841C9006BF}" type="presParOf" srcId="{85D09DD6-AD56-4868-A8F8-C3963BF859BF}" destId="{0C5DB7D9-5838-470D-90E6-78FA78501BE6}" srcOrd="2" destOrd="0" presId="urn:microsoft.com/office/officeart/2005/8/layout/orgChart1"/>
    <dgm:cxn modelId="{88A843E8-0D49-479F-94D6-CE93181C3989}" type="presParOf" srcId="{5573733F-0BC5-40EB-B234-1D66711D3756}" destId="{62CB2D0E-ECFD-472C-B9EF-00D36CE1B02A}" srcOrd="2" destOrd="0" presId="urn:microsoft.com/office/officeart/2005/8/layout/orgChart1"/>
    <dgm:cxn modelId="{0591ABEF-D094-4BC0-8719-E05ABF8BCE93}" type="presParOf" srcId="{5573733F-0BC5-40EB-B234-1D66711D3756}" destId="{BCE9B9B0-DD5C-47D8-A07F-9F3EE4A10D34}" srcOrd="3" destOrd="0" presId="urn:microsoft.com/office/officeart/2005/8/layout/orgChart1"/>
    <dgm:cxn modelId="{BCEA44B1-2BD2-488E-A38F-F960E338D686}" type="presParOf" srcId="{BCE9B9B0-DD5C-47D8-A07F-9F3EE4A10D34}" destId="{BF502201-52BF-47A6-97C3-0266E1B90400}" srcOrd="0" destOrd="0" presId="urn:microsoft.com/office/officeart/2005/8/layout/orgChart1"/>
    <dgm:cxn modelId="{71F95AE0-0E14-4D13-AF3E-423EB88B7BC8}" type="presParOf" srcId="{BF502201-52BF-47A6-97C3-0266E1B90400}" destId="{65229A4B-0DE0-44C9-9161-082C87D35BE8}" srcOrd="0" destOrd="0" presId="urn:microsoft.com/office/officeart/2005/8/layout/orgChart1"/>
    <dgm:cxn modelId="{5A567F84-4FAE-4FD5-9CE3-89ADA6F4E2BD}" type="presParOf" srcId="{BF502201-52BF-47A6-97C3-0266E1B90400}" destId="{A6B0DB5B-ABD3-460B-9CED-1D6CF4457C3D}" srcOrd="1" destOrd="0" presId="urn:microsoft.com/office/officeart/2005/8/layout/orgChart1"/>
    <dgm:cxn modelId="{FCBDFFD8-A256-45B9-82F6-108EC043A587}" type="presParOf" srcId="{BCE9B9B0-DD5C-47D8-A07F-9F3EE4A10D34}" destId="{A50F12F2-5F6A-4182-B9FE-F8AA80956803}" srcOrd="1" destOrd="0" presId="urn:microsoft.com/office/officeart/2005/8/layout/orgChart1"/>
    <dgm:cxn modelId="{D045C7B9-D844-4F95-AF85-02E6CD626AAE}" type="presParOf" srcId="{BCE9B9B0-DD5C-47D8-A07F-9F3EE4A10D34}" destId="{82FFBDFF-F548-43F2-B532-E0C495CF4048}" srcOrd="2" destOrd="0" presId="urn:microsoft.com/office/officeart/2005/8/layout/orgChart1"/>
    <dgm:cxn modelId="{602611D5-962D-4785-8FC0-238EAE618D98}" type="presParOf" srcId="{5573733F-0BC5-40EB-B234-1D66711D3756}" destId="{5E229FB3-2782-49D5-9DC6-1684BAE16785}" srcOrd="4" destOrd="0" presId="urn:microsoft.com/office/officeart/2005/8/layout/orgChart1"/>
    <dgm:cxn modelId="{BC4A0C28-D040-4646-AE43-3BDBED27DA1E}" type="presParOf" srcId="{5573733F-0BC5-40EB-B234-1D66711D3756}" destId="{B55528BB-0280-407C-8BBD-C0578322076E}" srcOrd="5" destOrd="0" presId="urn:microsoft.com/office/officeart/2005/8/layout/orgChart1"/>
    <dgm:cxn modelId="{8586D9A0-92CB-4CAC-9C95-ADA6AA85923F}" type="presParOf" srcId="{B55528BB-0280-407C-8BBD-C0578322076E}" destId="{9F206162-567D-40AF-BD93-37CAB78D76A3}" srcOrd="0" destOrd="0" presId="urn:microsoft.com/office/officeart/2005/8/layout/orgChart1"/>
    <dgm:cxn modelId="{14D589CC-1D6E-42C5-9776-CD27F9139865}" type="presParOf" srcId="{9F206162-567D-40AF-BD93-37CAB78D76A3}" destId="{7BB9E1EE-5A19-4C6F-8157-67EB4F89B589}" srcOrd="0" destOrd="0" presId="urn:microsoft.com/office/officeart/2005/8/layout/orgChart1"/>
    <dgm:cxn modelId="{B6B7EEF9-B56D-4114-9501-8E5E80A309CF}" type="presParOf" srcId="{9F206162-567D-40AF-BD93-37CAB78D76A3}" destId="{73F5F74E-E920-4329-AC73-32CB1E09410E}" srcOrd="1" destOrd="0" presId="urn:microsoft.com/office/officeart/2005/8/layout/orgChart1"/>
    <dgm:cxn modelId="{BA925895-053B-4460-8932-B02AE48ACE28}" type="presParOf" srcId="{B55528BB-0280-407C-8BBD-C0578322076E}" destId="{1440FA88-4C15-41B4-98AC-0EE0E67ACE7E}" srcOrd="1" destOrd="0" presId="urn:microsoft.com/office/officeart/2005/8/layout/orgChart1"/>
    <dgm:cxn modelId="{F4CECAFD-AE65-42CD-A494-E249C37E3134}" type="presParOf" srcId="{B55528BB-0280-407C-8BBD-C0578322076E}" destId="{A2BDBC9C-7FE9-41C1-9BB7-920455864B67}" srcOrd="2" destOrd="0" presId="urn:microsoft.com/office/officeart/2005/8/layout/orgChart1"/>
    <dgm:cxn modelId="{394608F5-2924-43A7-A940-5CC79316E4D6}" type="presParOf" srcId="{D816E91E-B4C2-4D86-838C-A5536F2EA81A}" destId="{C39CCC1D-68A7-46C4-8E2C-A6E8B96AB5DA}" srcOrd="2" destOrd="0" presId="urn:microsoft.com/office/officeart/2005/8/layout/orgChart1"/>
    <dgm:cxn modelId="{F81DE289-F275-4679-AFEC-BEFB2CC04961}" type="presParOf" srcId="{BB95671B-54C8-454C-BEA1-5D16C179F7AD}" destId="{073C8F5A-3CFF-4C43-AAD4-BFC4860E7D2F}" srcOrd="1" destOrd="0" presId="urn:microsoft.com/office/officeart/2005/8/layout/orgChart1"/>
    <dgm:cxn modelId="{B37E7145-A1AC-42FE-AB59-4B4F2E093EA9}" type="presParOf" srcId="{073C8F5A-3CFF-4C43-AAD4-BFC4860E7D2F}" destId="{1CB759D3-6CD7-42F6-A26B-93FE15FF369F}" srcOrd="0" destOrd="0" presId="urn:microsoft.com/office/officeart/2005/8/layout/orgChart1"/>
    <dgm:cxn modelId="{B2BA42CC-452B-47FE-81F2-1920F7327D7F}" type="presParOf" srcId="{1CB759D3-6CD7-42F6-A26B-93FE15FF369F}" destId="{C632AEAB-E0BA-45FF-AB30-59CEB22F74FB}" srcOrd="0" destOrd="0" presId="urn:microsoft.com/office/officeart/2005/8/layout/orgChart1"/>
    <dgm:cxn modelId="{826D9C22-D00B-48EA-BB4D-6DA2A905589A}" type="presParOf" srcId="{1CB759D3-6CD7-42F6-A26B-93FE15FF369F}" destId="{D81FD8C8-3223-445B-8D14-4FA1BFC01433}" srcOrd="1" destOrd="0" presId="urn:microsoft.com/office/officeart/2005/8/layout/orgChart1"/>
    <dgm:cxn modelId="{4B1FFE94-43E1-4B7B-8F1D-50526C9D2412}" type="presParOf" srcId="{073C8F5A-3CFF-4C43-AAD4-BFC4860E7D2F}" destId="{3BEC9142-9940-4D25-98B4-FE2C2D41445A}" srcOrd="1" destOrd="0" presId="urn:microsoft.com/office/officeart/2005/8/layout/orgChart1"/>
    <dgm:cxn modelId="{5CC4ABE6-36D9-4917-858C-92FCE9DC0020}" type="presParOf" srcId="{3BEC9142-9940-4D25-98B4-FE2C2D41445A}" destId="{01502A61-1D96-4C0E-8940-148AA80FCF6C}" srcOrd="0" destOrd="0" presId="urn:microsoft.com/office/officeart/2005/8/layout/orgChart1"/>
    <dgm:cxn modelId="{5428849B-C1E9-4579-A6F1-83FC984E9275}" type="presParOf" srcId="{3BEC9142-9940-4D25-98B4-FE2C2D41445A}" destId="{0F3F49D9-31FC-4955-8D3E-2869808D052B}" srcOrd="1" destOrd="0" presId="urn:microsoft.com/office/officeart/2005/8/layout/orgChart1"/>
    <dgm:cxn modelId="{7161486F-42C4-4618-9D5A-8E144928C02F}" type="presParOf" srcId="{0F3F49D9-31FC-4955-8D3E-2869808D052B}" destId="{F66ECE15-7B1D-41AD-B37A-6E5DBF0AF837}" srcOrd="0" destOrd="0" presId="urn:microsoft.com/office/officeart/2005/8/layout/orgChart1"/>
    <dgm:cxn modelId="{B7DB1580-4492-44EA-8B5C-20939FDC82B8}" type="presParOf" srcId="{F66ECE15-7B1D-41AD-B37A-6E5DBF0AF837}" destId="{6F2D6CD0-27E6-4EE3-908E-B6381568EEF8}" srcOrd="0" destOrd="0" presId="urn:microsoft.com/office/officeart/2005/8/layout/orgChart1"/>
    <dgm:cxn modelId="{CA3ACC2B-7B82-4128-8251-BCCAA09CD3DA}" type="presParOf" srcId="{F66ECE15-7B1D-41AD-B37A-6E5DBF0AF837}" destId="{2942826C-6131-4066-BDF4-BBAE007868AF}" srcOrd="1" destOrd="0" presId="urn:microsoft.com/office/officeart/2005/8/layout/orgChart1"/>
    <dgm:cxn modelId="{D620FC90-5B0E-4B4E-BED5-230902E99250}" type="presParOf" srcId="{0F3F49D9-31FC-4955-8D3E-2869808D052B}" destId="{D1A4591C-25C5-4E40-A5C9-6D806CE7D4C7}" srcOrd="1" destOrd="0" presId="urn:microsoft.com/office/officeart/2005/8/layout/orgChart1"/>
    <dgm:cxn modelId="{C7613630-7CC6-4F4B-9B3A-86A5A8CE76FB}" type="presParOf" srcId="{0F3F49D9-31FC-4955-8D3E-2869808D052B}" destId="{4F5F2EB5-A09A-494D-98FA-04F954A2EC51}" srcOrd="2" destOrd="0" presId="urn:microsoft.com/office/officeart/2005/8/layout/orgChart1"/>
    <dgm:cxn modelId="{42DDE60B-9B6E-4CCA-831D-B0894EE1084B}" type="presParOf" srcId="{3BEC9142-9940-4D25-98B4-FE2C2D41445A}" destId="{257EB064-F95B-4F36-B117-C2F0B284B932}" srcOrd="2" destOrd="0" presId="urn:microsoft.com/office/officeart/2005/8/layout/orgChart1"/>
    <dgm:cxn modelId="{B47B5A10-FCEF-4DB1-85A4-64DFFA09FD91}" type="presParOf" srcId="{3BEC9142-9940-4D25-98B4-FE2C2D41445A}" destId="{ACB14C21-674A-45DA-84F8-9C6A732F441A}" srcOrd="3" destOrd="0" presId="urn:microsoft.com/office/officeart/2005/8/layout/orgChart1"/>
    <dgm:cxn modelId="{DADABFBF-070E-45E9-BE8D-B36D2A4B3473}" type="presParOf" srcId="{ACB14C21-674A-45DA-84F8-9C6A732F441A}" destId="{130A3898-6361-436E-A770-52E939F04B57}" srcOrd="0" destOrd="0" presId="urn:microsoft.com/office/officeart/2005/8/layout/orgChart1"/>
    <dgm:cxn modelId="{8A12E4AD-FBA3-4A10-8011-13249BF17A3F}" type="presParOf" srcId="{130A3898-6361-436E-A770-52E939F04B57}" destId="{AC54A203-4AA2-4901-BE51-F6B15B7930FF}" srcOrd="0" destOrd="0" presId="urn:microsoft.com/office/officeart/2005/8/layout/orgChart1"/>
    <dgm:cxn modelId="{7050AF33-21A4-4EE5-B435-FB8A48D07242}" type="presParOf" srcId="{130A3898-6361-436E-A770-52E939F04B57}" destId="{3715CF33-7C9A-4B38-A01E-B2A23E75EBBF}" srcOrd="1" destOrd="0" presId="urn:microsoft.com/office/officeart/2005/8/layout/orgChart1"/>
    <dgm:cxn modelId="{5D509F8D-41B8-4919-B976-D4C8CA8406F6}" type="presParOf" srcId="{ACB14C21-674A-45DA-84F8-9C6A732F441A}" destId="{1D0548E1-9D71-4649-AF95-88CCF18F4084}" srcOrd="1" destOrd="0" presId="urn:microsoft.com/office/officeart/2005/8/layout/orgChart1"/>
    <dgm:cxn modelId="{AFF4CC70-B6E5-4A7B-B374-577E1DC06AD5}" type="presParOf" srcId="{ACB14C21-674A-45DA-84F8-9C6A732F441A}" destId="{9F22C105-64A2-489F-B5CA-64BC07860937}" srcOrd="2" destOrd="0" presId="urn:microsoft.com/office/officeart/2005/8/layout/orgChart1"/>
    <dgm:cxn modelId="{29AD8890-F458-4BB5-99E0-50A53DFBE84B}" type="presParOf" srcId="{073C8F5A-3CFF-4C43-AAD4-BFC4860E7D2F}" destId="{704AF449-F60C-4998-B9AE-945C51DF78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86407-FA8D-41F2-A49B-9FABB587194D}">
      <dsp:nvSpPr>
        <dsp:cNvPr id="0" name=""/>
        <dsp:cNvSpPr/>
      </dsp:nvSpPr>
      <dsp:spPr>
        <a:xfrm>
          <a:off x="0" y="0"/>
          <a:ext cx="3409056" cy="7862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40000"/>
              </a:schemeClr>
              <a:schemeClr val="l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smtClean="0">
              <a:latin typeface="+mj-lt"/>
            </a:rPr>
            <a:t>calcolare la statistica descrittiva  di una variabile</a:t>
          </a:r>
          <a:endParaRPr lang="it-IT" sz="1700" b="1" kern="1200" dirty="0">
            <a:latin typeface="+mj-lt"/>
          </a:endParaRPr>
        </a:p>
      </dsp:txBody>
      <dsp:txXfrm>
        <a:off x="760432" y="0"/>
        <a:ext cx="2648623" cy="786216"/>
      </dsp:txXfrm>
    </dsp:sp>
    <dsp:sp modelId="{E9578710-648D-42A7-8DD9-22A466016665}">
      <dsp:nvSpPr>
        <dsp:cNvPr id="0" name=""/>
        <dsp:cNvSpPr/>
      </dsp:nvSpPr>
      <dsp:spPr>
        <a:xfrm>
          <a:off x="78621" y="78621"/>
          <a:ext cx="681811" cy="628973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55FF4-4C7C-4D6C-A892-7C2C7F1BB8CF}">
      <dsp:nvSpPr>
        <dsp:cNvPr id="0" name=""/>
        <dsp:cNvSpPr/>
      </dsp:nvSpPr>
      <dsp:spPr>
        <a:xfrm>
          <a:off x="0" y="924771"/>
          <a:ext cx="3409056" cy="7862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40000"/>
              </a:schemeClr>
              <a:schemeClr val="l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smtClean="0">
              <a:latin typeface="+mj-lt"/>
            </a:rPr>
            <a:t>analisi di distribuzione di una variabile</a:t>
          </a:r>
        </a:p>
      </dsp:txBody>
      <dsp:txXfrm>
        <a:off x="760432" y="924771"/>
        <a:ext cx="2648623" cy="786216"/>
      </dsp:txXfrm>
    </dsp:sp>
    <dsp:sp modelId="{CA1DBD90-1E2D-43F6-96D1-3690D30128A1}">
      <dsp:nvSpPr>
        <dsp:cNvPr id="0" name=""/>
        <dsp:cNvSpPr/>
      </dsp:nvSpPr>
      <dsp:spPr>
        <a:xfrm>
          <a:off x="78621" y="943459"/>
          <a:ext cx="681811" cy="628973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383222-F319-4333-BBA2-85549EB4EE11}">
      <dsp:nvSpPr>
        <dsp:cNvPr id="0" name=""/>
        <dsp:cNvSpPr/>
      </dsp:nvSpPr>
      <dsp:spPr>
        <a:xfrm>
          <a:off x="0" y="1729675"/>
          <a:ext cx="3409056" cy="7862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40000"/>
              </a:schemeClr>
              <a:schemeClr val="l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smtClean="0">
              <a:latin typeface="+mj-lt"/>
            </a:rPr>
            <a:t>analisi di regressione</a:t>
          </a:r>
        </a:p>
      </dsp:txBody>
      <dsp:txXfrm>
        <a:off x="760432" y="1729675"/>
        <a:ext cx="2648623" cy="786216"/>
      </dsp:txXfrm>
    </dsp:sp>
    <dsp:sp modelId="{7DC40863-0896-4519-9AF6-A5A464358AB7}">
      <dsp:nvSpPr>
        <dsp:cNvPr id="0" name=""/>
        <dsp:cNvSpPr/>
      </dsp:nvSpPr>
      <dsp:spPr>
        <a:xfrm>
          <a:off x="78621" y="1808297"/>
          <a:ext cx="681811" cy="628973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8F74D-D16F-4DE1-8E46-E6E6D03E6275}">
      <dsp:nvSpPr>
        <dsp:cNvPr id="0" name=""/>
        <dsp:cNvSpPr/>
      </dsp:nvSpPr>
      <dsp:spPr>
        <a:xfrm>
          <a:off x="0" y="2594513"/>
          <a:ext cx="3409056" cy="7862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40000"/>
              </a:schemeClr>
              <a:schemeClr val="l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smtClean="0">
              <a:latin typeface="+mj-lt"/>
            </a:rPr>
            <a:t>elementi di statistica inferenziale</a:t>
          </a:r>
        </a:p>
      </dsp:txBody>
      <dsp:txXfrm>
        <a:off x="760432" y="2594513"/>
        <a:ext cx="2648623" cy="786216"/>
      </dsp:txXfrm>
    </dsp:sp>
    <dsp:sp modelId="{487F7F17-C6EF-4A44-BF57-8031127F1387}">
      <dsp:nvSpPr>
        <dsp:cNvPr id="0" name=""/>
        <dsp:cNvSpPr/>
      </dsp:nvSpPr>
      <dsp:spPr>
        <a:xfrm>
          <a:off x="78621" y="2673135"/>
          <a:ext cx="681811" cy="628973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A1A3B6-EECD-4F9A-A207-C7DA37439309}">
      <dsp:nvSpPr>
        <dsp:cNvPr id="0" name=""/>
        <dsp:cNvSpPr/>
      </dsp:nvSpPr>
      <dsp:spPr>
        <a:xfrm>
          <a:off x="0" y="3459351"/>
          <a:ext cx="3409056" cy="7862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40000"/>
              </a:schemeClr>
              <a:schemeClr val="l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 smtClean="0">
              <a:latin typeface="+mj-lt"/>
            </a:rPr>
            <a:t>datawarehouse</a:t>
          </a:r>
          <a:r>
            <a:rPr lang="en-US" sz="1700" b="1" kern="1200" dirty="0" smtClean="0">
              <a:latin typeface="+mj-lt"/>
            </a:rPr>
            <a:t> e Online Analytical Processing</a:t>
          </a:r>
          <a:endParaRPr lang="it-IT" sz="1700" b="1" kern="1200" dirty="0" smtClean="0">
            <a:latin typeface="+mj-lt"/>
          </a:endParaRPr>
        </a:p>
      </dsp:txBody>
      <dsp:txXfrm>
        <a:off x="760432" y="3459351"/>
        <a:ext cx="2648623" cy="786216"/>
      </dsp:txXfrm>
    </dsp:sp>
    <dsp:sp modelId="{CB2C8557-2FC9-43CD-88E7-60E5438DC3C9}">
      <dsp:nvSpPr>
        <dsp:cNvPr id="0" name=""/>
        <dsp:cNvSpPr/>
      </dsp:nvSpPr>
      <dsp:spPr>
        <a:xfrm>
          <a:off x="78621" y="3537973"/>
          <a:ext cx="681811" cy="628973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A27F7-A414-4679-8583-D57C8A4BE18C}">
      <dsp:nvSpPr>
        <dsp:cNvPr id="0" name=""/>
        <dsp:cNvSpPr/>
      </dsp:nvSpPr>
      <dsp:spPr>
        <a:xfrm rot="10800000">
          <a:off x="919649" y="2257"/>
          <a:ext cx="2900522" cy="756267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3493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individuazione anomalie nei risultati totali e parziali degli esami </a:t>
          </a:r>
          <a:endParaRPr lang="it-IT" sz="1800" kern="1200" dirty="0"/>
        </a:p>
      </dsp:txBody>
      <dsp:txXfrm rot="10800000">
        <a:off x="1108716" y="2257"/>
        <a:ext cx="2711455" cy="756267"/>
      </dsp:txXfrm>
    </dsp:sp>
    <dsp:sp modelId="{1A090E80-D23F-403B-92F7-351AD57D47EA}">
      <dsp:nvSpPr>
        <dsp:cNvPr id="0" name=""/>
        <dsp:cNvSpPr/>
      </dsp:nvSpPr>
      <dsp:spPr>
        <a:xfrm>
          <a:off x="541515" y="2257"/>
          <a:ext cx="756267" cy="756267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5A4DCD3-A8E1-4C2A-BAFE-DF06B034A4DE}">
      <dsp:nvSpPr>
        <dsp:cNvPr id="0" name=""/>
        <dsp:cNvSpPr/>
      </dsp:nvSpPr>
      <dsp:spPr>
        <a:xfrm rot="10800000">
          <a:off x="919649" y="984276"/>
          <a:ext cx="2900522" cy="986089"/>
        </a:xfrm>
        <a:prstGeom prst="homePlate">
          <a:avLst/>
        </a:prstGeom>
        <a:solidFill>
          <a:schemeClr val="accent5">
            <a:hueOff val="-3504824"/>
            <a:satOff val="5153"/>
            <a:lumOff val="4412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3493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analisi delle correlazioni tra diversi fattori che possono incidere sulla valutazione finale</a:t>
          </a:r>
          <a:endParaRPr lang="it-IT" sz="1800" kern="1200" dirty="0"/>
        </a:p>
      </dsp:txBody>
      <dsp:txXfrm rot="10800000">
        <a:off x="1166171" y="984276"/>
        <a:ext cx="2654000" cy="986089"/>
      </dsp:txXfrm>
    </dsp:sp>
    <dsp:sp modelId="{98DD5B44-55EF-42BC-992D-6547ABAABB54}">
      <dsp:nvSpPr>
        <dsp:cNvPr id="0" name=""/>
        <dsp:cNvSpPr/>
      </dsp:nvSpPr>
      <dsp:spPr>
        <a:xfrm>
          <a:off x="541515" y="1099187"/>
          <a:ext cx="756267" cy="756267"/>
        </a:xfrm>
        <a:prstGeom prst="ellipse">
          <a:avLst/>
        </a:prstGeom>
        <a:solidFill>
          <a:schemeClr val="accent5">
            <a:tint val="50000"/>
            <a:hueOff val="-3522468"/>
            <a:satOff val="6789"/>
            <a:lumOff val="1329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F31B568-DDBE-4CA1-85AE-1A52CAA417B3}">
      <dsp:nvSpPr>
        <dsp:cNvPr id="0" name=""/>
        <dsp:cNvSpPr/>
      </dsp:nvSpPr>
      <dsp:spPr>
        <a:xfrm rot="10800000">
          <a:off x="919649" y="2196117"/>
          <a:ext cx="2900522" cy="756267"/>
        </a:xfrm>
        <a:prstGeom prst="homePlate">
          <a:avLst/>
        </a:prstGeom>
        <a:solidFill>
          <a:schemeClr val="accent5">
            <a:hueOff val="-7009648"/>
            <a:satOff val="10306"/>
            <a:lumOff val="8824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3493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identificazioni delle variabili che influiscono sui risultati</a:t>
          </a:r>
          <a:endParaRPr lang="it-IT" sz="1700" kern="1200" dirty="0"/>
        </a:p>
      </dsp:txBody>
      <dsp:txXfrm rot="10800000">
        <a:off x="1108716" y="2196117"/>
        <a:ext cx="2711455" cy="756267"/>
      </dsp:txXfrm>
    </dsp:sp>
    <dsp:sp modelId="{6496282E-B96D-487A-BC91-EACAB7BC940F}">
      <dsp:nvSpPr>
        <dsp:cNvPr id="0" name=""/>
        <dsp:cNvSpPr/>
      </dsp:nvSpPr>
      <dsp:spPr>
        <a:xfrm>
          <a:off x="541515" y="2196117"/>
          <a:ext cx="756267" cy="756267"/>
        </a:xfrm>
        <a:prstGeom prst="ellipse">
          <a:avLst/>
        </a:prstGeom>
        <a:solidFill>
          <a:schemeClr val="accent5">
            <a:tint val="50000"/>
            <a:hueOff val="-7044936"/>
            <a:satOff val="13577"/>
            <a:lumOff val="2658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841ECB4-B8CD-49AC-A991-88074AA50C38}">
      <dsp:nvSpPr>
        <dsp:cNvPr id="0" name=""/>
        <dsp:cNvSpPr/>
      </dsp:nvSpPr>
      <dsp:spPr>
        <a:xfrm rot="10800000">
          <a:off x="919649" y="3178136"/>
          <a:ext cx="2900522" cy="756267"/>
        </a:xfrm>
        <a:prstGeom prst="homePlate">
          <a:avLst/>
        </a:prstGeom>
        <a:solidFill>
          <a:schemeClr val="accent5">
            <a:hueOff val="-10514473"/>
            <a:satOff val="15460"/>
            <a:lumOff val="13235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3493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studio delle regolarità o irregolarità delle variabili nel lungo periodo</a:t>
          </a:r>
          <a:endParaRPr lang="it-IT" sz="1800" kern="1200" dirty="0"/>
        </a:p>
      </dsp:txBody>
      <dsp:txXfrm rot="10800000">
        <a:off x="1108716" y="3178136"/>
        <a:ext cx="2711455" cy="756267"/>
      </dsp:txXfrm>
    </dsp:sp>
    <dsp:sp modelId="{85F1778F-97C5-43DE-AD81-68E4A993DA2F}">
      <dsp:nvSpPr>
        <dsp:cNvPr id="0" name=""/>
        <dsp:cNvSpPr/>
      </dsp:nvSpPr>
      <dsp:spPr>
        <a:xfrm>
          <a:off x="541515" y="3178136"/>
          <a:ext cx="756267" cy="756267"/>
        </a:xfrm>
        <a:prstGeom prst="ellipse">
          <a:avLst/>
        </a:prstGeom>
        <a:solidFill>
          <a:schemeClr val="accent5">
            <a:tint val="50000"/>
            <a:hueOff val="-10567405"/>
            <a:satOff val="20366"/>
            <a:lumOff val="3988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066830D-4400-47F5-B1B9-946BB6986283}">
      <dsp:nvSpPr>
        <dsp:cNvPr id="0" name=""/>
        <dsp:cNvSpPr/>
      </dsp:nvSpPr>
      <dsp:spPr>
        <a:xfrm rot="10800000">
          <a:off x="919649" y="4160154"/>
          <a:ext cx="2900522" cy="756267"/>
        </a:xfrm>
        <a:prstGeom prst="homePlate">
          <a:avLst/>
        </a:prstGeom>
        <a:solidFill>
          <a:schemeClr val="accent5">
            <a:hueOff val="-14019296"/>
            <a:satOff val="20613"/>
            <a:lumOff val="17647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3493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analisi delle domande dei testi d’esame;</a:t>
          </a:r>
          <a:endParaRPr lang="it-IT" sz="1700" kern="1200" dirty="0"/>
        </a:p>
      </dsp:txBody>
      <dsp:txXfrm rot="10800000">
        <a:off x="1108716" y="4160154"/>
        <a:ext cx="2711455" cy="756267"/>
      </dsp:txXfrm>
    </dsp:sp>
    <dsp:sp modelId="{5ACECA5C-720D-439C-BB3A-8CA5AF771813}">
      <dsp:nvSpPr>
        <dsp:cNvPr id="0" name=""/>
        <dsp:cNvSpPr/>
      </dsp:nvSpPr>
      <dsp:spPr>
        <a:xfrm>
          <a:off x="541515" y="4160154"/>
          <a:ext cx="756267" cy="756267"/>
        </a:xfrm>
        <a:prstGeom prst="ellipse">
          <a:avLst/>
        </a:prstGeom>
        <a:solidFill>
          <a:schemeClr val="accent5">
            <a:tint val="50000"/>
            <a:hueOff val="-14089872"/>
            <a:satOff val="27155"/>
            <a:lumOff val="5317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8AF07-B8D4-41F8-81A5-ABADDEF1B165}">
      <dsp:nvSpPr>
        <dsp:cNvPr id="0" name=""/>
        <dsp:cNvSpPr/>
      </dsp:nvSpPr>
      <dsp:spPr>
        <a:xfrm rot="5400000">
          <a:off x="-151891" y="152856"/>
          <a:ext cx="1012612" cy="70882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40000"/>
              </a:schemeClr>
              <a:schemeClr val="l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 rot="-5400000">
        <a:off x="1" y="355378"/>
        <a:ext cx="708828" cy="303784"/>
      </dsp:txXfrm>
    </dsp:sp>
    <dsp:sp modelId="{A56FD5CB-EE21-4E7E-AB81-B5BD1B15E4A5}">
      <dsp:nvSpPr>
        <dsp:cNvPr id="0" name=""/>
        <dsp:cNvSpPr/>
      </dsp:nvSpPr>
      <dsp:spPr>
        <a:xfrm rot="5400000">
          <a:off x="3145323" y="-2435529"/>
          <a:ext cx="658198" cy="5531187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Esigenza del professore di valutare l’andamento generale del corso e i risultati delle prove</a:t>
          </a:r>
          <a:endParaRPr lang="it-IT" sz="2100" kern="1200" dirty="0"/>
        </a:p>
      </dsp:txBody>
      <dsp:txXfrm rot="-5400000">
        <a:off x="708829" y="33096"/>
        <a:ext cx="5499056" cy="593936"/>
      </dsp:txXfrm>
    </dsp:sp>
    <dsp:sp modelId="{AC58DBDA-F192-4F72-A38E-AF18AAE6BF97}">
      <dsp:nvSpPr>
        <dsp:cNvPr id="0" name=""/>
        <dsp:cNvSpPr/>
      </dsp:nvSpPr>
      <dsp:spPr>
        <a:xfrm rot="5400000">
          <a:off x="-151891" y="1014809"/>
          <a:ext cx="1012612" cy="70882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40000"/>
              </a:schemeClr>
              <a:schemeClr val="l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 rot="-5400000">
        <a:off x="1" y="1217331"/>
        <a:ext cx="708828" cy="303784"/>
      </dsp:txXfrm>
    </dsp:sp>
    <dsp:sp modelId="{AEFBEC51-FF2C-48BC-B7FF-95EBABA6CAC5}">
      <dsp:nvSpPr>
        <dsp:cNvPr id="0" name=""/>
        <dsp:cNvSpPr/>
      </dsp:nvSpPr>
      <dsp:spPr>
        <a:xfrm rot="5400000">
          <a:off x="3145323" y="-1573577"/>
          <a:ext cx="658198" cy="5531187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Valutare la validità del corso di analisi dati</a:t>
          </a:r>
          <a:endParaRPr lang="it-IT" sz="2100" kern="1200" dirty="0"/>
        </a:p>
      </dsp:txBody>
      <dsp:txXfrm rot="-5400000">
        <a:off x="708829" y="895048"/>
        <a:ext cx="5499056" cy="593936"/>
      </dsp:txXfrm>
    </dsp:sp>
    <dsp:sp modelId="{FF1E1656-EB1B-4608-A98D-702763A470F5}">
      <dsp:nvSpPr>
        <dsp:cNvPr id="0" name=""/>
        <dsp:cNvSpPr/>
      </dsp:nvSpPr>
      <dsp:spPr>
        <a:xfrm rot="5400000">
          <a:off x="-151891" y="1876761"/>
          <a:ext cx="1012612" cy="70882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40000"/>
              </a:schemeClr>
              <a:schemeClr val="l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 rot="-5400000">
        <a:off x="1" y="2079283"/>
        <a:ext cx="708828" cy="303784"/>
      </dsp:txXfrm>
    </dsp:sp>
    <dsp:sp modelId="{733AF9FE-AAE2-499B-9780-BDC9A35623EE}">
      <dsp:nvSpPr>
        <dsp:cNvPr id="0" name=""/>
        <dsp:cNvSpPr/>
      </dsp:nvSpPr>
      <dsp:spPr>
        <a:xfrm rot="5400000">
          <a:off x="3145323" y="-711624"/>
          <a:ext cx="658198" cy="5531187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Valutare le prove d’ esame per anno, appello, per genere, tipologia esercizio, ecc</a:t>
          </a:r>
          <a:endParaRPr lang="it-IT" sz="2100" kern="1200" dirty="0"/>
        </a:p>
      </dsp:txBody>
      <dsp:txXfrm rot="-5400000">
        <a:off x="708829" y="1757001"/>
        <a:ext cx="5499056" cy="593936"/>
      </dsp:txXfrm>
    </dsp:sp>
    <dsp:sp modelId="{CB8EAC5B-E281-4272-BB40-AC38B05C0A36}">
      <dsp:nvSpPr>
        <dsp:cNvPr id="0" name=""/>
        <dsp:cNvSpPr/>
      </dsp:nvSpPr>
      <dsp:spPr>
        <a:xfrm rot="5400000">
          <a:off x="-151891" y="2738714"/>
          <a:ext cx="1012612" cy="70882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40000"/>
              </a:schemeClr>
              <a:schemeClr val="l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 rot="-5400000">
        <a:off x="1" y="2941236"/>
        <a:ext cx="708828" cy="303784"/>
      </dsp:txXfrm>
    </dsp:sp>
    <dsp:sp modelId="{8C8B4FD3-0AF4-4DC9-8229-8197150A3DAC}">
      <dsp:nvSpPr>
        <dsp:cNvPr id="0" name=""/>
        <dsp:cNvSpPr/>
      </dsp:nvSpPr>
      <dsp:spPr>
        <a:xfrm rot="5400000">
          <a:off x="3145323" y="150327"/>
          <a:ext cx="658198" cy="5531187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Scoprire se vi sono tipologie di esercizi che risultano più problematiche</a:t>
          </a:r>
          <a:endParaRPr lang="it-IT" sz="2100" kern="1200" dirty="0"/>
        </a:p>
      </dsp:txBody>
      <dsp:txXfrm rot="-5400000">
        <a:off x="708829" y="2618953"/>
        <a:ext cx="5499056" cy="5939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D7DEB-BFD0-4B4F-B6C5-0AF658E6E582}">
      <dsp:nvSpPr>
        <dsp:cNvPr id="0" name=""/>
        <dsp:cNvSpPr/>
      </dsp:nvSpPr>
      <dsp:spPr>
        <a:xfrm>
          <a:off x="0" y="254874"/>
          <a:ext cx="5760640" cy="8434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7090" tIns="354076" rIns="44709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err="1" smtClean="0">
              <a:latin typeface="+mj-lt"/>
            </a:rPr>
            <a:t>Astrazione</a:t>
          </a:r>
          <a:r>
            <a:rPr lang="en-US" sz="2400" b="1" kern="1200" dirty="0" smtClean="0">
              <a:latin typeface="+mj-lt"/>
            </a:rPr>
            <a:t>;</a:t>
          </a:r>
          <a:endParaRPr lang="en-US" sz="2400" b="1" kern="1200" dirty="0">
            <a:latin typeface="+mj-lt"/>
          </a:endParaRPr>
        </a:p>
      </dsp:txBody>
      <dsp:txXfrm>
        <a:off x="0" y="254874"/>
        <a:ext cx="5760640" cy="843412"/>
      </dsp:txXfrm>
    </dsp:sp>
    <dsp:sp modelId="{77093FFC-466E-4B72-B518-37ABC64AA6AD}">
      <dsp:nvSpPr>
        <dsp:cNvPr id="0" name=""/>
        <dsp:cNvSpPr/>
      </dsp:nvSpPr>
      <dsp:spPr>
        <a:xfrm>
          <a:off x="288032" y="3954"/>
          <a:ext cx="4032448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17" tIns="0" rIns="152417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1^ FASE</a:t>
          </a:r>
          <a:endParaRPr lang="en-US" sz="1700" b="1" kern="1200" dirty="0"/>
        </a:p>
      </dsp:txBody>
      <dsp:txXfrm>
        <a:off x="312530" y="28452"/>
        <a:ext cx="3983452" cy="452844"/>
      </dsp:txXfrm>
    </dsp:sp>
    <dsp:sp modelId="{D95347C8-B10D-4BF9-A9B9-95FBEDD7F796}">
      <dsp:nvSpPr>
        <dsp:cNvPr id="0" name=""/>
        <dsp:cNvSpPr/>
      </dsp:nvSpPr>
      <dsp:spPr>
        <a:xfrm>
          <a:off x="0" y="1441007"/>
          <a:ext cx="5760640" cy="8434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7090" tIns="354076" rIns="44709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b="1" kern="1200" dirty="0" smtClean="0">
              <a:latin typeface="+mj-lt"/>
            </a:rPr>
            <a:t>Rilevazione dei dati;</a:t>
          </a:r>
          <a:endParaRPr lang="en-US" sz="2400" b="1" kern="1200" dirty="0">
            <a:latin typeface="+mj-lt"/>
          </a:endParaRPr>
        </a:p>
      </dsp:txBody>
      <dsp:txXfrm>
        <a:off x="0" y="1441007"/>
        <a:ext cx="5760640" cy="843412"/>
      </dsp:txXfrm>
    </dsp:sp>
    <dsp:sp modelId="{9D8F78CC-3799-488D-AE03-D6A3955113F7}">
      <dsp:nvSpPr>
        <dsp:cNvPr id="0" name=""/>
        <dsp:cNvSpPr/>
      </dsp:nvSpPr>
      <dsp:spPr>
        <a:xfrm>
          <a:off x="288032" y="1190087"/>
          <a:ext cx="4032448" cy="501840"/>
        </a:xfrm>
        <a:prstGeom prst="roundRect">
          <a:avLst/>
        </a:prstGeom>
        <a:solidFill>
          <a:schemeClr val="accent5">
            <a:hueOff val="-4673099"/>
            <a:satOff val="6871"/>
            <a:lumOff val="5882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17" tIns="0" rIns="152417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2^ FASE</a:t>
          </a:r>
          <a:endParaRPr lang="en-US" sz="1700" b="1" kern="1200" dirty="0"/>
        </a:p>
      </dsp:txBody>
      <dsp:txXfrm>
        <a:off x="312530" y="1214585"/>
        <a:ext cx="3983452" cy="452844"/>
      </dsp:txXfrm>
    </dsp:sp>
    <dsp:sp modelId="{EBD5BA86-8028-424D-87D6-F3CA21B6F700}">
      <dsp:nvSpPr>
        <dsp:cNvPr id="0" name=""/>
        <dsp:cNvSpPr/>
      </dsp:nvSpPr>
      <dsp:spPr>
        <a:xfrm>
          <a:off x="0" y="2627139"/>
          <a:ext cx="5760640" cy="8434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7090" tIns="354076" rIns="44709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b="1" kern="1200" dirty="0" smtClean="0">
              <a:latin typeface="+mj-lt"/>
            </a:rPr>
            <a:t>Trattamento e analisi dati</a:t>
          </a:r>
          <a:r>
            <a:rPr lang="it-IT" sz="2400" kern="1200" dirty="0" smtClean="0">
              <a:latin typeface="+mj-lt"/>
            </a:rPr>
            <a:t>;</a:t>
          </a:r>
          <a:endParaRPr lang="en-US" sz="2400" kern="1200" dirty="0">
            <a:latin typeface="+mj-lt"/>
          </a:endParaRPr>
        </a:p>
      </dsp:txBody>
      <dsp:txXfrm>
        <a:off x="0" y="2627139"/>
        <a:ext cx="5760640" cy="843412"/>
      </dsp:txXfrm>
    </dsp:sp>
    <dsp:sp modelId="{4463BF08-0C77-4929-A034-8A3136943032}">
      <dsp:nvSpPr>
        <dsp:cNvPr id="0" name=""/>
        <dsp:cNvSpPr/>
      </dsp:nvSpPr>
      <dsp:spPr>
        <a:xfrm>
          <a:off x="288032" y="2376219"/>
          <a:ext cx="4032448" cy="501840"/>
        </a:xfrm>
        <a:prstGeom prst="roundRect">
          <a:avLst/>
        </a:prstGeom>
        <a:solidFill>
          <a:schemeClr val="accent5">
            <a:hueOff val="-9346198"/>
            <a:satOff val="13742"/>
            <a:lumOff val="11765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17" tIns="0" rIns="152417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3^ FASE</a:t>
          </a:r>
          <a:endParaRPr lang="en-US" sz="1700" b="1" kern="1200" dirty="0"/>
        </a:p>
      </dsp:txBody>
      <dsp:txXfrm>
        <a:off x="312530" y="2400717"/>
        <a:ext cx="3983452" cy="452844"/>
      </dsp:txXfrm>
    </dsp:sp>
    <dsp:sp modelId="{045D64FB-4785-4E6A-B3A5-9C68AA5C5A3D}">
      <dsp:nvSpPr>
        <dsp:cNvPr id="0" name=""/>
        <dsp:cNvSpPr/>
      </dsp:nvSpPr>
      <dsp:spPr>
        <a:xfrm>
          <a:off x="0" y="3813272"/>
          <a:ext cx="5760640" cy="1151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7090" tIns="354076" rIns="44709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err="1" smtClean="0">
              <a:latin typeface="+mj-lt"/>
            </a:rPr>
            <a:t>Interpretazione</a:t>
          </a:r>
          <a:r>
            <a:rPr lang="en-US" sz="2400" b="1" kern="1200" dirty="0" smtClean="0">
              <a:latin typeface="+mj-lt"/>
            </a:rPr>
            <a:t> e </a:t>
          </a:r>
          <a:r>
            <a:rPr lang="en-US" sz="2400" b="1" kern="1200" dirty="0" err="1" smtClean="0">
              <a:latin typeface="+mj-lt"/>
            </a:rPr>
            <a:t>utilizzazione</a:t>
          </a:r>
          <a:r>
            <a:rPr lang="en-US" sz="2400" b="1" kern="1200" dirty="0" smtClean="0">
              <a:latin typeface="+mj-lt"/>
            </a:rPr>
            <a:t> </a:t>
          </a:r>
          <a:r>
            <a:rPr lang="en-US" sz="2400" b="1" kern="1200" dirty="0" err="1" smtClean="0">
              <a:latin typeface="+mj-lt"/>
            </a:rPr>
            <a:t>dei</a:t>
          </a:r>
          <a:r>
            <a:rPr lang="en-US" sz="2400" b="1" kern="1200" dirty="0" smtClean="0">
              <a:latin typeface="+mj-lt"/>
            </a:rPr>
            <a:t> </a:t>
          </a:r>
          <a:r>
            <a:rPr lang="en-US" sz="2400" b="1" kern="1200" dirty="0" err="1" smtClean="0">
              <a:latin typeface="+mj-lt"/>
            </a:rPr>
            <a:t>risultati</a:t>
          </a:r>
          <a:r>
            <a:rPr lang="en-US" sz="2400" b="1" kern="1200" dirty="0" smtClean="0">
              <a:latin typeface="+mj-lt"/>
            </a:rPr>
            <a:t> </a:t>
          </a:r>
          <a:r>
            <a:rPr lang="en-US" sz="2400" b="1" kern="1200" dirty="0" err="1" smtClean="0">
              <a:latin typeface="+mj-lt"/>
            </a:rPr>
            <a:t>della</a:t>
          </a:r>
          <a:r>
            <a:rPr lang="en-US" sz="2400" b="1" kern="1200" dirty="0" smtClean="0">
              <a:latin typeface="+mj-lt"/>
            </a:rPr>
            <a:t> </a:t>
          </a:r>
          <a:r>
            <a:rPr lang="en-US" sz="2400" b="1" kern="1200" dirty="0" err="1" smtClean="0">
              <a:latin typeface="+mj-lt"/>
            </a:rPr>
            <a:t>ricerca</a:t>
          </a:r>
          <a:r>
            <a:rPr lang="en-US" sz="2400" b="1" kern="1200" dirty="0" smtClean="0">
              <a:latin typeface="+mj-lt"/>
            </a:rPr>
            <a:t>;</a:t>
          </a:r>
          <a:endParaRPr lang="en-US" sz="2400" b="1" kern="1200" dirty="0">
            <a:latin typeface="+mj-lt"/>
          </a:endParaRPr>
        </a:p>
      </dsp:txBody>
      <dsp:txXfrm>
        <a:off x="0" y="3813272"/>
        <a:ext cx="5760640" cy="1151325"/>
      </dsp:txXfrm>
    </dsp:sp>
    <dsp:sp modelId="{49687B7A-1FA0-4127-9619-C6AEE7BDCAD3}">
      <dsp:nvSpPr>
        <dsp:cNvPr id="0" name=""/>
        <dsp:cNvSpPr/>
      </dsp:nvSpPr>
      <dsp:spPr>
        <a:xfrm>
          <a:off x="288032" y="3562352"/>
          <a:ext cx="4032448" cy="501840"/>
        </a:xfrm>
        <a:prstGeom prst="roundRect">
          <a:avLst/>
        </a:prstGeom>
        <a:solidFill>
          <a:schemeClr val="accent5">
            <a:hueOff val="-14019296"/>
            <a:satOff val="20613"/>
            <a:lumOff val="17647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17" tIns="0" rIns="152417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4^ FASE</a:t>
          </a:r>
          <a:endParaRPr lang="en-US" sz="1700" b="1" kern="1200" dirty="0"/>
        </a:p>
      </dsp:txBody>
      <dsp:txXfrm>
        <a:off x="312530" y="3586850"/>
        <a:ext cx="3983452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7EB064-F95B-4F36-B117-C2F0B284B932}">
      <dsp:nvSpPr>
        <dsp:cNvPr id="0" name=""/>
        <dsp:cNvSpPr/>
      </dsp:nvSpPr>
      <dsp:spPr>
        <a:xfrm>
          <a:off x="6467369" y="1453708"/>
          <a:ext cx="269756" cy="2409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1526"/>
              </a:lnTo>
              <a:lnTo>
                <a:pt x="269756" y="2341526"/>
              </a:lnTo>
              <a:lnTo>
                <a:pt x="269756" y="2409055"/>
              </a:lnTo>
            </a:path>
          </a:pathLst>
        </a:custGeom>
        <a:noFill/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02A61-1D96-4C0E-8940-148AA80FCF6C}">
      <dsp:nvSpPr>
        <dsp:cNvPr id="0" name=""/>
        <dsp:cNvSpPr/>
      </dsp:nvSpPr>
      <dsp:spPr>
        <a:xfrm>
          <a:off x="6393669" y="1453708"/>
          <a:ext cx="91440" cy="500380"/>
        </a:xfrm>
        <a:custGeom>
          <a:avLst/>
          <a:gdLst/>
          <a:ahLst/>
          <a:cxnLst/>
          <a:rect l="0" t="0" r="0" b="0"/>
          <a:pathLst>
            <a:path>
              <a:moveTo>
                <a:pt x="73699" y="0"/>
              </a:moveTo>
              <a:lnTo>
                <a:pt x="73699" y="432851"/>
              </a:lnTo>
              <a:lnTo>
                <a:pt x="45720" y="432851"/>
              </a:lnTo>
              <a:lnTo>
                <a:pt x="45720" y="500380"/>
              </a:lnTo>
            </a:path>
          </a:pathLst>
        </a:custGeom>
        <a:noFill/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29FB3-2782-49D5-9DC6-1684BAE16785}">
      <dsp:nvSpPr>
        <dsp:cNvPr id="0" name=""/>
        <dsp:cNvSpPr/>
      </dsp:nvSpPr>
      <dsp:spPr>
        <a:xfrm>
          <a:off x="2058372" y="824407"/>
          <a:ext cx="1707244" cy="821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402"/>
              </a:lnTo>
              <a:lnTo>
                <a:pt x="1707244" y="754402"/>
              </a:lnTo>
              <a:lnTo>
                <a:pt x="1707244" y="821931"/>
              </a:lnTo>
            </a:path>
          </a:pathLst>
        </a:custGeom>
        <a:noFill/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B2D0E-ECFD-472C-B9EF-00D36CE1B02A}">
      <dsp:nvSpPr>
        <dsp:cNvPr id="0" name=""/>
        <dsp:cNvSpPr/>
      </dsp:nvSpPr>
      <dsp:spPr>
        <a:xfrm>
          <a:off x="2058372" y="824407"/>
          <a:ext cx="173610" cy="855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8103"/>
              </a:lnTo>
              <a:lnTo>
                <a:pt x="173610" y="788103"/>
              </a:lnTo>
              <a:lnTo>
                <a:pt x="173610" y="855632"/>
              </a:lnTo>
            </a:path>
          </a:pathLst>
        </a:custGeom>
        <a:noFill/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151D23-3321-4A8F-B8FB-FB268F074584}">
      <dsp:nvSpPr>
        <dsp:cNvPr id="0" name=""/>
        <dsp:cNvSpPr/>
      </dsp:nvSpPr>
      <dsp:spPr>
        <a:xfrm>
          <a:off x="240477" y="2416782"/>
          <a:ext cx="255418" cy="2165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5386"/>
              </a:lnTo>
              <a:lnTo>
                <a:pt x="255418" y="2165386"/>
              </a:lnTo>
            </a:path>
          </a:pathLst>
        </a:custGeom>
        <a:noFill/>
        <a:ln w="381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9E4BD-72D6-46C7-8215-74C881647DB8}">
      <dsp:nvSpPr>
        <dsp:cNvPr id="0" name=""/>
        <dsp:cNvSpPr/>
      </dsp:nvSpPr>
      <dsp:spPr>
        <a:xfrm>
          <a:off x="240477" y="2416782"/>
          <a:ext cx="255418" cy="1426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577"/>
              </a:lnTo>
              <a:lnTo>
                <a:pt x="255418" y="1426577"/>
              </a:lnTo>
            </a:path>
          </a:pathLst>
        </a:custGeom>
        <a:noFill/>
        <a:ln w="381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7C606-C686-4FD7-9BC9-7CDEDBDB7952}">
      <dsp:nvSpPr>
        <dsp:cNvPr id="0" name=""/>
        <dsp:cNvSpPr/>
      </dsp:nvSpPr>
      <dsp:spPr>
        <a:xfrm>
          <a:off x="240477" y="2416782"/>
          <a:ext cx="255418" cy="655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881"/>
              </a:lnTo>
              <a:lnTo>
                <a:pt x="255418" y="655881"/>
              </a:lnTo>
            </a:path>
          </a:pathLst>
        </a:custGeom>
        <a:noFill/>
        <a:ln w="381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CD689-C0A7-4FD5-A80C-54F008CE8ED2}">
      <dsp:nvSpPr>
        <dsp:cNvPr id="0" name=""/>
        <dsp:cNvSpPr/>
      </dsp:nvSpPr>
      <dsp:spPr>
        <a:xfrm>
          <a:off x="738805" y="824407"/>
          <a:ext cx="1319566" cy="772294"/>
        </a:xfrm>
        <a:custGeom>
          <a:avLst/>
          <a:gdLst/>
          <a:ahLst/>
          <a:cxnLst/>
          <a:rect l="0" t="0" r="0" b="0"/>
          <a:pathLst>
            <a:path>
              <a:moveTo>
                <a:pt x="1319566" y="0"/>
              </a:moveTo>
              <a:lnTo>
                <a:pt x="1319566" y="704765"/>
              </a:lnTo>
              <a:lnTo>
                <a:pt x="0" y="704765"/>
              </a:lnTo>
              <a:lnTo>
                <a:pt x="0" y="772294"/>
              </a:lnTo>
            </a:path>
          </a:pathLst>
        </a:custGeom>
        <a:noFill/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56EDD-6BB7-468A-BD72-77D9DB4570B3}">
      <dsp:nvSpPr>
        <dsp:cNvPr id="0" name=""/>
        <dsp:cNvSpPr/>
      </dsp:nvSpPr>
      <dsp:spPr>
        <a:xfrm>
          <a:off x="934572" y="161815"/>
          <a:ext cx="2247599" cy="662592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Cambio tipologia esame anno 2008_09</a:t>
          </a:r>
          <a:endParaRPr lang="it-IT" sz="1600" b="1" kern="1200" dirty="0">
            <a:solidFill>
              <a:schemeClr val="tx1"/>
            </a:solidFill>
          </a:endParaRPr>
        </a:p>
      </dsp:txBody>
      <dsp:txXfrm>
        <a:off x="934572" y="161815"/>
        <a:ext cx="2247599" cy="662592"/>
      </dsp:txXfrm>
    </dsp:sp>
    <dsp:sp modelId="{48948329-8FCB-4154-87B5-48752F8ED755}">
      <dsp:nvSpPr>
        <dsp:cNvPr id="0" name=""/>
        <dsp:cNvSpPr/>
      </dsp:nvSpPr>
      <dsp:spPr>
        <a:xfrm>
          <a:off x="115894" y="1596702"/>
          <a:ext cx="1245821" cy="82007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Esercizi di statistica inferenziale (4°esercizio)</a:t>
          </a:r>
        </a:p>
      </dsp:txBody>
      <dsp:txXfrm>
        <a:off x="115894" y="1596702"/>
        <a:ext cx="1245821" cy="820079"/>
      </dsp:txXfrm>
    </dsp:sp>
    <dsp:sp modelId="{EFEC9E87-323F-40FC-A7EA-5E796FD205C2}">
      <dsp:nvSpPr>
        <dsp:cNvPr id="0" name=""/>
        <dsp:cNvSpPr/>
      </dsp:nvSpPr>
      <dsp:spPr>
        <a:xfrm>
          <a:off x="495895" y="2848097"/>
          <a:ext cx="1456062" cy="449132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concetto di confidenza</a:t>
          </a:r>
        </a:p>
      </dsp:txBody>
      <dsp:txXfrm>
        <a:off x="495895" y="2848097"/>
        <a:ext cx="1456062" cy="449132"/>
      </dsp:txXfrm>
    </dsp:sp>
    <dsp:sp modelId="{6FC1EF87-0461-4C1C-8285-7E207E324848}">
      <dsp:nvSpPr>
        <dsp:cNvPr id="0" name=""/>
        <dsp:cNvSpPr/>
      </dsp:nvSpPr>
      <dsp:spPr>
        <a:xfrm>
          <a:off x="495895" y="3611886"/>
          <a:ext cx="1598214" cy="462947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stime e previsioni future</a:t>
          </a:r>
        </a:p>
      </dsp:txBody>
      <dsp:txXfrm>
        <a:off x="495895" y="3611886"/>
        <a:ext cx="1598214" cy="462947"/>
      </dsp:txXfrm>
    </dsp:sp>
    <dsp:sp modelId="{F37375B4-A1F4-43B1-9562-CDD716169768}">
      <dsp:nvSpPr>
        <dsp:cNvPr id="0" name=""/>
        <dsp:cNvSpPr/>
      </dsp:nvSpPr>
      <dsp:spPr>
        <a:xfrm>
          <a:off x="495895" y="4318800"/>
          <a:ext cx="1700369" cy="52673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probabilità di un evento</a:t>
          </a:r>
        </a:p>
      </dsp:txBody>
      <dsp:txXfrm>
        <a:off x="495895" y="4318800"/>
        <a:ext cx="1700369" cy="526736"/>
      </dsp:txXfrm>
    </dsp:sp>
    <dsp:sp modelId="{65229A4B-0DE0-44C9-9161-082C87D35BE8}">
      <dsp:nvSpPr>
        <dsp:cNvPr id="0" name=""/>
        <dsp:cNvSpPr/>
      </dsp:nvSpPr>
      <dsp:spPr>
        <a:xfrm>
          <a:off x="1724347" y="1680039"/>
          <a:ext cx="1015270" cy="62606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Riduzione esercizi da 6/7 a 4</a:t>
          </a:r>
        </a:p>
      </dsp:txBody>
      <dsp:txXfrm>
        <a:off x="1724347" y="1680039"/>
        <a:ext cx="1015270" cy="626068"/>
      </dsp:txXfrm>
    </dsp:sp>
    <dsp:sp modelId="{7BB9E1EE-5A19-4C6F-8157-67EB4F89B589}">
      <dsp:nvSpPr>
        <dsp:cNvPr id="0" name=""/>
        <dsp:cNvSpPr/>
      </dsp:nvSpPr>
      <dsp:spPr>
        <a:xfrm>
          <a:off x="3040792" y="1646339"/>
          <a:ext cx="1449650" cy="1057052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Riduzione del tempo a disposizione da due ore a 45 minuti </a:t>
          </a:r>
          <a:endParaRPr lang="it-IT" sz="1600" b="1" kern="1200" dirty="0">
            <a:solidFill>
              <a:schemeClr val="tx1"/>
            </a:solidFill>
          </a:endParaRPr>
        </a:p>
      </dsp:txBody>
      <dsp:txXfrm>
        <a:off x="3040792" y="1646339"/>
        <a:ext cx="1449650" cy="1057052"/>
      </dsp:txXfrm>
    </dsp:sp>
    <dsp:sp modelId="{C632AEAB-E0BA-45FF-AB30-59CEB22F74FB}">
      <dsp:nvSpPr>
        <dsp:cNvPr id="0" name=""/>
        <dsp:cNvSpPr/>
      </dsp:nvSpPr>
      <dsp:spPr>
        <a:xfrm>
          <a:off x="5585690" y="116107"/>
          <a:ext cx="1763358" cy="1337600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Incremento rilevante della media delle prove d’esame negli appelli di maggio e giugno</a:t>
          </a:r>
          <a:endParaRPr lang="it-IT" sz="1600" b="1" kern="1200" dirty="0">
            <a:solidFill>
              <a:schemeClr val="tx1"/>
            </a:solidFill>
          </a:endParaRPr>
        </a:p>
      </dsp:txBody>
      <dsp:txXfrm>
        <a:off x="5585690" y="116107"/>
        <a:ext cx="1763358" cy="1337600"/>
      </dsp:txXfrm>
    </dsp:sp>
    <dsp:sp modelId="{6F2D6CD0-27E6-4EE3-908E-B6381568EEF8}">
      <dsp:nvSpPr>
        <dsp:cNvPr id="0" name=""/>
        <dsp:cNvSpPr/>
      </dsp:nvSpPr>
      <dsp:spPr>
        <a:xfrm>
          <a:off x="5514993" y="1954089"/>
          <a:ext cx="1848792" cy="838036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Chi segue il corso di analisi dati(marzo-aprile )ottiene un voto migliore</a:t>
          </a:r>
          <a:endParaRPr lang="it-IT" sz="1600" b="1" kern="1200" dirty="0">
            <a:solidFill>
              <a:schemeClr val="tx1"/>
            </a:solidFill>
          </a:endParaRPr>
        </a:p>
      </dsp:txBody>
      <dsp:txXfrm>
        <a:off x="5514993" y="1954089"/>
        <a:ext cx="1848792" cy="838036"/>
      </dsp:txXfrm>
    </dsp:sp>
    <dsp:sp modelId="{AC54A203-4AA2-4901-BE51-F6B15B7930FF}">
      <dsp:nvSpPr>
        <dsp:cNvPr id="0" name=""/>
        <dsp:cNvSpPr/>
      </dsp:nvSpPr>
      <dsp:spPr>
        <a:xfrm>
          <a:off x="5868453" y="3862763"/>
          <a:ext cx="1737343" cy="96674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Il corso è utile agli studenti per preparare l’esame</a:t>
          </a:r>
          <a:endParaRPr lang="it-IT" sz="1600" b="1" kern="1200" dirty="0">
            <a:solidFill>
              <a:schemeClr val="tx1"/>
            </a:solidFill>
          </a:endParaRPr>
        </a:p>
      </dsp:txBody>
      <dsp:txXfrm>
        <a:off x="5868453" y="3862763"/>
        <a:ext cx="1737343" cy="966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0.19355</cdr:x>
      <cdr:y>0.4</cdr:y>
    </cdr:from>
    <cdr:to>
      <cdr:x>0.27957</cdr:x>
      <cdr:y>0.44</cdr:y>
    </cdr:to>
    <cdr:sp macro="" textlink="">
      <cdr:nvSpPr>
        <cdr:cNvPr id="3" name="Connettore 2 2"/>
        <cdr:cNvSpPr/>
      </cdr:nvSpPr>
      <cdr:spPr>
        <a:xfrm xmlns:a="http://schemas.openxmlformats.org/drawingml/2006/main" flipV="1">
          <a:off x="1296144" y="1440160"/>
          <a:ext cx="576064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0.37634</cdr:x>
      <cdr:y>0.38</cdr:y>
    </cdr:from>
    <cdr:to>
      <cdr:x>0.45161</cdr:x>
      <cdr:y>0.4</cdr:y>
    </cdr:to>
    <cdr:sp macro="" textlink="">
      <cdr:nvSpPr>
        <cdr:cNvPr id="5" name="Connettore 2 4"/>
        <cdr:cNvSpPr/>
      </cdr:nvSpPr>
      <cdr:spPr>
        <a:xfrm xmlns:a="http://schemas.openxmlformats.org/drawingml/2006/main">
          <a:off x="2520280" y="1368152"/>
          <a:ext cx="504056" cy="7200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0.69892</cdr:x>
      <cdr:y>0.4</cdr:y>
    </cdr:from>
    <cdr:to>
      <cdr:x>0.78495</cdr:x>
      <cdr:y>0.46</cdr:y>
    </cdr:to>
    <cdr:sp macro="" textlink="">
      <cdr:nvSpPr>
        <cdr:cNvPr id="9" name="Connettore 2 8"/>
        <cdr:cNvSpPr/>
      </cdr:nvSpPr>
      <cdr:spPr>
        <a:xfrm xmlns:a="http://schemas.openxmlformats.org/drawingml/2006/main" flipV="1">
          <a:off x="4680520" y="1440160"/>
          <a:ext cx="576064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0.1828</cdr:x>
      <cdr:y>0.28</cdr:y>
    </cdr:from>
    <cdr:to>
      <cdr:x>0.31934</cdr:x>
      <cdr:y>0.4</cdr:y>
    </cdr:to>
    <cdr:sp macro="" textlink="">
      <cdr:nvSpPr>
        <cdr:cNvPr id="10" name="CasellaDiTesto 9"/>
        <cdr:cNvSpPr txBox="1"/>
      </cdr:nvSpPr>
      <cdr:spPr>
        <a:xfrm xmlns:a="http://schemas.openxmlformats.org/drawingml/2006/main">
          <a:off x="1224136" y="1008112"/>
          <a:ext cx="91440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600" b="1" dirty="0" smtClean="0">
              <a:solidFill>
                <a:srgbClr val="0070C0"/>
              </a:solidFill>
            </a:rPr>
            <a:t>+3,97%</a:t>
          </a:r>
          <a:endParaRPr lang="it-IT" sz="16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0.36559</cdr:x>
      <cdr:y>0.28</cdr:y>
    </cdr:from>
    <cdr:to>
      <cdr:x>0.50214</cdr:x>
      <cdr:y>0.36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2448272" y="1008112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600" b="1" dirty="0">
              <a:solidFill>
                <a:srgbClr val="FF0000"/>
              </a:solidFill>
            </a:rPr>
            <a:t>-</a:t>
          </a:r>
          <a:r>
            <a:rPr lang="it-IT" sz="1600" b="1" dirty="0" smtClean="0">
              <a:solidFill>
                <a:srgbClr val="FF0000"/>
              </a:solidFill>
            </a:rPr>
            <a:t>10,99%</a:t>
          </a:r>
          <a:endParaRPr lang="it-IT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0.50538</cdr:x>
      <cdr:y>0.3</cdr:y>
    </cdr:from>
    <cdr:to>
      <cdr:x>0.64192</cdr:x>
      <cdr:y>0.38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3384376" y="1080120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600" b="1" dirty="0" smtClean="0">
              <a:solidFill>
                <a:srgbClr val="FF0000"/>
              </a:solidFill>
            </a:rPr>
            <a:t>-3,20%</a:t>
          </a:r>
          <a:endParaRPr lang="it-IT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0.69892</cdr:x>
      <cdr:y>0.32</cdr:y>
    </cdr:from>
    <cdr:to>
      <cdr:x>0.83547</cdr:x>
      <cdr:y>0.42</cdr:y>
    </cdr:to>
    <cdr:sp macro="" textlink="">
      <cdr:nvSpPr>
        <cdr:cNvPr id="13" name="CasellaDiTesto 12"/>
        <cdr:cNvSpPr txBox="1"/>
      </cdr:nvSpPr>
      <cdr:spPr>
        <a:xfrm xmlns:a="http://schemas.openxmlformats.org/drawingml/2006/main">
          <a:off x="4680520" y="1152128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600" b="1" dirty="0" smtClean="0">
              <a:solidFill>
                <a:srgbClr val="0070C0"/>
              </a:solidFill>
            </a:rPr>
            <a:t>+6%</a:t>
          </a:r>
          <a:endParaRPr lang="it-IT" sz="16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0.53763</cdr:x>
      <cdr:y>0.42</cdr:y>
    </cdr:from>
    <cdr:to>
      <cdr:x>0.58065</cdr:x>
      <cdr:y>0.46</cdr:y>
    </cdr:to>
    <cdr:sp macro="" textlink="">
      <cdr:nvSpPr>
        <cdr:cNvPr id="15" name="Connettore 2 14"/>
        <cdr:cNvSpPr/>
      </cdr:nvSpPr>
      <cdr:spPr>
        <a:xfrm xmlns:a="http://schemas.openxmlformats.org/drawingml/2006/main">
          <a:off x="3600400" y="1512168"/>
          <a:ext cx="288032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0.66808</cdr:x>
      <cdr:y>0.29562</cdr:y>
    </cdr:from>
    <cdr:to>
      <cdr:x>0.69616</cdr:x>
      <cdr:y>0.4064</cdr:y>
    </cdr:to>
    <cdr:sp macro="" textlink="">
      <cdr:nvSpPr>
        <cdr:cNvPr id="2" name="Freccia in giù 1"/>
        <cdr:cNvSpPr/>
      </cdr:nvSpPr>
      <cdr:spPr>
        <a:xfrm xmlns:a="http://schemas.openxmlformats.org/drawingml/2006/main">
          <a:off x="3731009" y="897664"/>
          <a:ext cx="156819" cy="33637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0.09696</cdr:x>
      <cdr:y>0.08759</cdr:y>
    </cdr:from>
    <cdr:to>
      <cdr:x>0.1804</cdr:x>
      <cdr:y>0.18939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541479" y="265973"/>
          <a:ext cx="466016" cy="309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4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7.86</a:t>
          </a:r>
        </a:p>
      </cdr:txBody>
    </cdr:sp>
  </cdr:relSizeAnchor>
  <cdr:relSizeAnchor xmlns:cdr="http://schemas.openxmlformats.org/drawingml/2006/chartDrawing">
    <cdr:from>
      <cdr:x>0.64491</cdr:x>
      <cdr:y>0.42879</cdr:y>
    </cdr:from>
    <cdr:to>
      <cdr:x>0.73814</cdr:x>
      <cdr:y>0.53059</cdr:y>
    </cdr:to>
    <cdr:sp macro="" textlink="">
      <cdr:nvSpPr>
        <cdr:cNvPr id="4" name="CasellaDiTesto 1"/>
        <cdr:cNvSpPr txBox="1"/>
      </cdr:nvSpPr>
      <cdr:spPr>
        <a:xfrm xmlns:a="http://schemas.openxmlformats.org/drawingml/2006/main">
          <a:off x="3424798" y="1538119"/>
          <a:ext cx="495105" cy="365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it-IT" sz="1400" b="1" dirty="0">
              <a:latin typeface="Times New Roman" pitchFamily="18" charset="0"/>
              <a:cs typeface="Times New Roman" pitchFamily="18" charset="0"/>
            </a:rPr>
            <a:t>3,19</a:t>
          </a:r>
        </a:p>
      </cdr:txBody>
    </cdr:sp>
  </cdr:relSizeAnchor>
  <cdr:relSizeAnchor xmlns:cdr="http://schemas.openxmlformats.org/drawingml/2006/chartDrawing">
    <cdr:from>
      <cdr:x>0.46933</cdr:x>
      <cdr:y>0.12636</cdr:y>
    </cdr:from>
    <cdr:to>
      <cdr:x>0.55575</cdr:x>
      <cdr:y>0.22217</cdr:y>
    </cdr:to>
    <cdr:sp macro="" textlink="">
      <cdr:nvSpPr>
        <cdr:cNvPr id="5" name="CasellaDiTesto 1"/>
        <cdr:cNvSpPr txBox="1"/>
      </cdr:nvSpPr>
      <cdr:spPr>
        <a:xfrm xmlns:a="http://schemas.openxmlformats.org/drawingml/2006/main">
          <a:off x="2621051" y="383695"/>
          <a:ext cx="482662" cy="290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it-IT" sz="1400" b="1" dirty="0">
              <a:latin typeface="Times New Roman" pitchFamily="18" charset="0"/>
              <a:cs typeface="Times New Roman" pitchFamily="18" charset="0"/>
            </a:rPr>
            <a:t>7.35</a:t>
          </a:r>
        </a:p>
      </cdr:txBody>
    </cdr:sp>
  </cdr:relSizeAnchor>
  <cdr:relSizeAnchor xmlns:cdr="http://schemas.openxmlformats.org/drawingml/2006/chartDrawing">
    <cdr:from>
      <cdr:x>0.27926</cdr:x>
      <cdr:y>0.22156</cdr:y>
    </cdr:from>
    <cdr:to>
      <cdr:x>0.37966</cdr:x>
      <cdr:y>0.32335</cdr:y>
    </cdr:to>
    <cdr:sp macro="" textlink="">
      <cdr:nvSpPr>
        <cdr:cNvPr id="6" name="CasellaDiTesto 1"/>
        <cdr:cNvSpPr txBox="1"/>
      </cdr:nvSpPr>
      <cdr:spPr>
        <a:xfrm xmlns:a="http://schemas.openxmlformats.org/drawingml/2006/main">
          <a:off x="1559583" y="672757"/>
          <a:ext cx="560718" cy="309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it-IT" sz="1400" b="1" dirty="0">
              <a:latin typeface="Times New Roman" pitchFamily="18" charset="0"/>
              <a:cs typeface="Times New Roman" pitchFamily="18" charset="0"/>
            </a:rPr>
            <a:t>6.11</a:t>
          </a:r>
        </a:p>
      </cdr:txBody>
    </cdr:sp>
  </cdr:relSizeAnchor>
  <cdr:relSizeAnchor xmlns:cdr="http://schemas.openxmlformats.org/drawingml/2006/chartDrawing">
    <cdr:from>
      <cdr:x>0.57174</cdr:x>
      <cdr:y>0.18474</cdr:y>
    </cdr:from>
    <cdr:to>
      <cdr:x>0.68327</cdr:x>
      <cdr:y>0.28654</cdr:y>
    </cdr:to>
    <cdr:sp macro="" textlink="">
      <cdr:nvSpPr>
        <cdr:cNvPr id="7" name="CasellaDiTesto 1"/>
        <cdr:cNvSpPr txBox="1"/>
      </cdr:nvSpPr>
      <cdr:spPr>
        <a:xfrm xmlns:a="http://schemas.openxmlformats.org/drawingml/2006/main">
          <a:off x="3036203" y="662675"/>
          <a:ext cx="592298" cy="3651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it-IT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-56%</a:t>
          </a:r>
        </a:p>
      </cdr:txBody>
    </cdr:sp>
  </cdr:relSizeAnchor>
  <cdr:relSizeAnchor xmlns:cdr="http://schemas.openxmlformats.org/drawingml/2006/chartDrawing">
    <cdr:from>
      <cdr:x>0.33056</cdr:x>
      <cdr:y>0.16761</cdr:y>
    </cdr:from>
    <cdr:to>
      <cdr:x>0.45868</cdr:x>
      <cdr:y>0.26941</cdr:y>
    </cdr:to>
    <cdr:sp macro="" textlink="">
      <cdr:nvSpPr>
        <cdr:cNvPr id="8" name="CasellaDiTesto 1"/>
        <cdr:cNvSpPr txBox="1"/>
      </cdr:nvSpPr>
      <cdr:spPr>
        <a:xfrm xmlns:a="http://schemas.openxmlformats.org/drawingml/2006/main">
          <a:off x="1846052" y="508958"/>
          <a:ext cx="715551" cy="309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it-IT" sz="1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+20,3%</a:t>
          </a:r>
        </a:p>
      </cdr:txBody>
    </cdr:sp>
  </cdr:relSizeAnchor>
  <cdr:relSizeAnchor xmlns:cdr="http://schemas.openxmlformats.org/drawingml/2006/chartDrawing">
    <cdr:from>
      <cdr:x>0.17886</cdr:x>
      <cdr:y>0.15625</cdr:y>
    </cdr:from>
    <cdr:to>
      <cdr:x>0.28024</cdr:x>
      <cdr:y>0.2381</cdr:y>
    </cdr:to>
    <cdr:sp macro="" textlink="">
      <cdr:nvSpPr>
        <cdr:cNvPr id="9" name="CasellaDiTesto 1"/>
        <cdr:cNvSpPr txBox="1"/>
      </cdr:nvSpPr>
      <cdr:spPr>
        <a:xfrm xmlns:a="http://schemas.openxmlformats.org/drawingml/2006/main">
          <a:off x="949836" y="560487"/>
          <a:ext cx="538365" cy="2936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it-IT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-22%</a:t>
          </a:r>
        </a:p>
      </cdr:txBody>
    </cdr:sp>
  </cdr:relSizeAnchor>
  <cdr:relSizeAnchor xmlns:cdr="http://schemas.openxmlformats.org/drawingml/2006/chartDrawing">
    <cdr:from>
      <cdr:x>0.1943</cdr:x>
      <cdr:y>0.23864</cdr:y>
    </cdr:from>
    <cdr:to>
      <cdr:x>0.25764</cdr:x>
      <cdr:y>0.3125</cdr:y>
    </cdr:to>
    <cdr:sp macro="" textlink="">
      <cdr:nvSpPr>
        <cdr:cNvPr id="12" name="Connettore 2 11"/>
        <cdr:cNvSpPr/>
      </cdr:nvSpPr>
      <cdr:spPr>
        <a:xfrm xmlns:a="http://schemas.openxmlformats.org/drawingml/2006/main">
          <a:off x="1085131" y="724619"/>
          <a:ext cx="353683" cy="22428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0.38121</cdr:x>
      <cdr:y>0.24432</cdr:y>
    </cdr:from>
    <cdr:to>
      <cdr:x>0.44917</cdr:x>
      <cdr:y>0.30966</cdr:y>
    </cdr:to>
    <cdr:sp macro="" textlink="">
      <cdr:nvSpPr>
        <cdr:cNvPr id="14" name="Connettore 2 13"/>
        <cdr:cNvSpPr/>
      </cdr:nvSpPr>
      <cdr:spPr>
        <a:xfrm xmlns:a="http://schemas.openxmlformats.org/drawingml/2006/main" flipV="1">
          <a:off x="2128928" y="741873"/>
          <a:ext cx="379562" cy="19840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0.54649</cdr:x>
      <cdr:y>0.19602</cdr:y>
    </cdr:from>
    <cdr:to>
      <cdr:x>0.62835</cdr:x>
      <cdr:y>0.39489</cdr:y>
    </cdr:to>
    <cdr:sp macro="" textlink="">
      <cdr:nvSpPr>
        <cdr:cNvPr id="16" name="Connettore 2 15"/>
        <cdr:cNvSpPr/>
      </cdr:nvSpPr>
      <cdr:spPr>
        <a:xfrm xmlns:a="http://schemas.openxmlformats.org/drawingml/2006/main">
          <a:off x="3051954" y="595224"/>
          <a:ext cx="457200" cy="60384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0.35035</cdr:x>
      <cdr:y>0.2044</cdr:y>
    </cdr:from>
    <cdr:to>
      <cdr:x>0.53905</cdr:x>
      <cdr:y>0.28646</cdr:y>
    </cdr:to>
    <cdr:sp macro="" textlink="">
      <cdr:nvSpPr>
        <cdr:cNvPr id="2" name="Ovale 1"/>
        <cdr:cNvSpPr/>
      </cdr:nvSpPr>
      <cdr:spPr>
        <a:xfrm xmlns:a="http://schemas.openxmlformats.org/drawingml/2006/main">
          <a:off x="928611" y="560710"/>
          <a:ext cx="500149" cy="225108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0.19025</cdr:x>
      <cdr:y>0.46875</cdr:y>
    </cdr:from>
    <cdr:to>
      <cdr:x>0.37733</cdr:x>
      <cdr:y>0.57292</cdr:y>
    </cdr:to>
    <cdr:sp macro="" textlink="">
      <cdr:nvSpPr>
        <cdr:cNvPr id="3" name="Ovale 2"/>
        <cdr:cNvSpPr/>
      </cdr:nvSpPr>
      <cdr:spPr>
        <a:xfrm xmlns:a="http://schemas.openxmlformats.org/drawingml/2006/main">
          <a:off x="504262" y="1285884"/>
          <a:ext cx="495870" cy="28575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00B0F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it-IT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0.07612</cdr:x>
      <cdr:y>0.30562</cdr:y>
    </cdr:from>
    <cdr:to>
      <cdr:x>0.23067</cdr:x>
      <cdr:y>0.44271</cdr:y>
    </cdr:to>
    <cdr:sp macro="" textlink="">
      <cdr:nvSpPr>
        <cdr:cNvPr id="2" name="Ovale 1"/>
        <cdr:cNvSpPr/>
      </cdr:nvSpPr>
      <cdr:spPr>
        <a:xfrm xmlns:a="http://schemas.openxmlformats.org/drawingml/2006/main">
          <a:off x="202804" y="838376"/>
          <a:ext cx="411764" cy="37606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0.29495</cdr:x>
      <cdr:y>0.34073</cdr:y>
    </cdr:from>
    <cdr:to>
      <cdr:x>0.46358</cdr:x>
      <cdr:y>0.44271</cdr:y>
    </cdr:to>
    <cdr:sp macro="" textlink="">
      <cdr:nvSpPr>
        <cdr:cNvPr id="3" name="Ovale 2"/>
        <cdr:cNvSpPr/>
      </cdr:nvSpPr>
      <cdr:spPr>
        <a:xfrm xmlns:a="http://schemas.openxmlformats.org/drawingml/2006/main">
          <a:off x="785818" y="934691"/>
          <a:ext cx="449285" cy="279755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0.40953</cdr:x>
      <cdr:y>0.1584</cdr:y>
    </cdr:from>
    <cdr:to>
      <cdr:x>0.48857</cdr:x>
      <cdr:y>0.2592</cdr:y>
    </cdr:to>
    <cdr:sp macro="" textlink="">
      <cdr:nvSpPr>
        <cdr:cNvPr id="2" name="Ovale 1"/>
        <cdr:cNvSpPr/>
      </cdr:nvSpPr>
      <cdr:spPr>
        <a:xfrm xmlns:a="http://schemas.openxmlformats.org/drawingml/2006/main">
          <a:off x="2221733" y="405873"/>
          <a:ext cx="428792" cy="25828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0.28755</cdr:x>
      <cdr:y>0.34265</cdr:y>
    </cdr:from>
    <cdr:to>
      <cdr:x>0.37619</cdr:x>
      <cdr:y>0.47444</cdr:y>
    </cdr:to>
    <cdr:sp macro="" textlink="">
      <cdr:nvSpPr>
        <cdr:cNvPr id="3" name="Ovale 2"/>
        <cdr:cNvSpPr/>
      </cdr:nvSpPr>
      <cdr:spPr>
        <a:xfrm xmlns:a="http://schemas.openxmlformats.org/drawingml/2006/main">
          <a:off x="1528127" y="928694"/>
          <a:ext cx="471075" cy="35719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00B0F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it-IT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0.29985</cdr:x>
      <cdr:y>0.14784</cdr:y>
    </cdr:from>
    <cdr:to>
      <cdr:x>0.49619</cdr:x>
      <cdr:y>0.22215</cdr:y>
    </cdr:to>
    <cdr:sp macro="" textlink="">
      <cdr:nvSpPr>
        <cdr:cNvPr id="4" name="Ovale 3"/>
        <cdr:cNvSpPr/>
      </cdr:nvSpPr>
      <cdr:spPr>
        <a:xfrm xmlns:a="http://schemas.openxmlformats.org/drawingml/2006/main">
          <a:off x="771568" y="426349"/>
          <a:ext cx="505234" cy="21431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0.46642</cdr:x>
      <cdr:y>0.22215</cdr:y>
    </cdr:from>
    <cdr:to>
      <cdr:x>0.66076</cdr:x>
      <cdr:y>0.34601</cdr:y>
    </cdr:to>
    <cdr:sp macro="" textlink="">
      <cdr:nvSpPr>
        <cdr:cNvPr id="5" name="Ovale 4"/>
        <cdr:cNvSpPr/>
      </cdr:nvSpPr>
      <cdr:spPr>
        <a:xfrm xmlns:a="http://schemas.openxmlformats.org/drawingml/2006/main">
          <a:off x="1200196" y="640662"/>
          <a:ext cx="500066" cy="35719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it-IT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0.51243</cdr:x>
      <cdr:y>0.22601</cdr:y>
    </cdr:from>
    <cdr:to>
      <cdr:x>0.65805</cdr:x>
      <cdr:y>0.33603</cdr:y>
    </cdr:to>
    <cdr:sp macro="" textlink="">
      <cdr:nvSpPr>
        <cdr:cNvPr id="2" name="Ovale 1"/>
        <cdr:cNvSpPr/>
      </cdr:nvSpPr>
      <cdr:spPr>
        <a:xfrm xmlns:a="http://schemas.openxmlformats.org/drawingml/2006/main">
          <a:off x="1390730" y="652334"/>
          <a:ext cx="395220" cy="31755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0.67457</cdr:x>
      <cdr:y>0.3555</cdr:y>
    </cdr:from>
    <cdr:to>
      <cdr:x>0.78754</cdr:x>
      <cdr:y>0.45928</cdr:y>
    </cdr:to>
    <cdr:sp macro="" textlink="">
      <cdr:nvSpPr>
        <cdr:cNvPr id="3" name="Ovale 2"/>
        <cdr:cNvSpPr/>
      </cdr:nvSpPr>
      <cdr:spPr>
        <a:xfrm xmlns:a="http://schemas.openxmlformats.org/drawingml/2006/main">
          <a:off x="1830777" y="1026667"/>
          <a:ext cx="306599" cy="29973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it-IT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0.61371</cdr:x>
      <cdr:y>0.32668</cdr:y>
    </cdr:from>
    <cdr:to>
      <cdr:x>0.89813</cdr:x>
      <cdr:y>0.5583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269032" y="928974"/>
          <a:ext cx="1515030" cy="658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600" b="1" dirty="0"/>
            <a:t>ESAMINANDI=+23%</a:t>
          </a:r>
        </a:p>
        <a:p xmlns:a="http://schemas.openxmlformats.org/drawingml/2006/main">
          <a:r>
            <a:rPr lang="it-IT" sz="1600" b="1" dirty="0" err="1"/>
            <a:t>PROVE=</a:t>
          </a:r>
          <a:r>
            <a:rPr lang="it-IT" sz="1600" b="1" dirty="0"/>
            <a:t> +37%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0.71055</cdr:x>
      <cdr:y>0.43186</cdr:y>
    </cdr:from>
    <cdr:to>
      <cdr:x>0.79672</cdr:x>
      <cdr:y>0.52909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769757" y="1184682"/>
          <a:ext cx="457169" cy="266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0.70984</cdr:x>
      <cdr:y>0.3805</cdr:y>
    </cdr:from>
    <cdr:to>
      <cdr:x>0.80289</cdr:x>
      <cdr:y>0.46855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765982" y="1043797"/>
          <a:ext cx="493670" cy="24153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400" b="1">
              <a:solidFill>
                <a:sysClr val="windowText" lastClr="000000"/>
              </a:solidFill>
            </a:rPr>
            <a:t>+8,4%</a:t>
          </a:r>
          <a:endParaRPr lang="it-IT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0.83866</cdr:x>
      <cdr:y>0.39623</cdr:y>
    </cdr:from>
    <cdr:to>
      <cdr:x>0.93947</cdr:x>
      <cdr:y>0.48113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4449432" y="1086928"/>
          <a:ext cx="534839" cy="23291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400" b="1"/>
            <a:t>+7,7</a:t>
          </a:r>
          <a:r>
            <a:rPr lang="it-IT" sz="1400"/>
            <a:t>%</a:t>
          </a:r>
        </a:p>
      </cdr:txBody>
    </cdr:sp>
  </cdr:relSizeAnchor>
  <cdr:relSizeAnchor xmlns:cdr="http://schemas.openxmlformats.org/drawingml/2006/chartDrawing">
    <cdr:from>
      <cdr:x>0.5655</cdr:x>
      <cdr:y>0.50629</cdr:y>
    </cdr:from>
    <cdr:to>
      <cdr:x>0.67444</cdr:x>
      <cdr:y>0.59748</cdr:y>
    </cdr:to>
    <cdr:sp macro="" textlink="">
      <cdr:nvSpPr>
        <cdr:cNvPr id="5" name="CasellaDiTesto 4"/>
        <cdr:cNvSpPr txBox="1"/>
      </cdr:nvSpPr>
      <cdr:spPr>
        <a:xfrm xmlns:a="http://schemas.openxmlformats.org/drawingml/2006/main">
          <a:off x="3000195" y="1388853"/>
          <a:ext cx="577970" cy="25016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400" b="1"/>
            <a:t>+115%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Prima e seconda fase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40455-80B6-4F2E-BBEF-7A0145CAB01E}" type="datetimeFigureOut">
              <a:rPr lang="it-IT" smtClean="0"/>
              <a:pPr/>
              <a:t>30/05/2011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DF0B1-08DC-43EA-9539-96E2A6978B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4468914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Prima e seconda fase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CBB60-1668-4E65-AC65-7FE361E966A4}" type="datetimeFigureOut">
              <a:rPr lang="it-IT" smtClean="0"/>
              <a:pPr/>
              <a:t>30/05/2011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0F3A4-C8A5-4AA8-B137-EB4F1B357E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5136446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0F3A4-C8A5-4AA8-B137-EB4F1B357EB0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Prima e seconda fase</a:t>
            </a:r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0F3A4-C8A5-4AA8-B137-EB4F1B357EB0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Prima e seconda fase</a:t>
            </a:r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0F3A4-C8A5-4AA8-B137-EB4F1B357EB0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Prima e seconda fase</a:t>
            </a:r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0F3A4-C8A5-4AA8-B137-EB4F1B357EB0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Prima e seconda fase</a:t>
            </a:r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D7B76-1764-4CFA-8D2F-2F659BE6D43E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D8679E-6FA5-4105-BE5F-9D910CBFC0C3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77145-3A87-4902-B907-A559D83A3335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B85F-3656-49B0-AC75-F7C4B72A7FB2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6C292-F406-4AB4-99A8-84A7FD70249A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16796-DDA2-49A4-9221-656B6D183801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39B99-878C-4A4A-AFC0-B20253262BB1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6B1DF-F353-4E65-8CE9-93F9DCEDCE2E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217225-1E00-473D-834D-2AAAB6AA8B9C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602AA1-889A-4B86-BA6A-F384F6D5E5E9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A97E34-CE13-4FEC-866C-CB1593191641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2129C5-4F70-4E29-8834-B00619D369F6}" type="datetime1">
              <a:rPr lang="it-IT" smtClean="0"/>
              <a:pPr/>
              <a:t>30/05/2011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7D1EFDA-7CCB-4A36-9D56-4E7D43653E6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2708920"/>
            <a:ext cx="7406640" cy="1688208"/>
          </a:xfrm>
        </p:spPr>
        <p:txBody>
          <a:bodyPr>
            <a:noAutofit/>
          </a:bodyPr>
          <a:lstStyle/>
          <a:p>
            <a:pPr algn="ctr"/>
            <a:r>
              <a:rPr lang="it-IT" sz="3200" b="1" cap="small" dirty="0" smtClean="0"/>
              <a:t>Data </a:t>
            </a:r>
            <a:r>
              <a:rPr lang="it-IT" sz="3200" b="1" cap="small" dirty="0" err="1" smtClean="0"/>
              <a:t>warehouse</a:t>
            </a:r>
            <a:r>
              <a:rPr lang="it-IT" sz="3200" b="1" cap="small" dirty="0" smtClean="0"/>
              <a:t> e sistemi OLAP: studio degli esami di profitto del corso universitario di analisi dati</a:t>
            </a:r>
            <a:endParaRPr lang="it-IT" sz="3200" cap="small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5517232"/>
            <a:ext cx="7651576" cy="1080120"/>
          </a:xfrm>
        </p:spPr>
        <p:txBody>
          <a:bodyPr>
            <a:normAutofit fontScale="92500" lnSpcReduction="10000"/>
          </a:bodyPr>
          <a:lstStyle/>
          <a:p>
            <a:r>
              <a:rPr lang="it-IT" sz="2200" b="1" dirty="0" smtClean="0"/>
              <a:t>Candidato:  </a:t>
            </a:r>
            <a:r>
              <a:rPr lang="it-IT" sz="2200" i="1" dirty="0" smtClean="0"/>
              <a:t>Elisabetta Bocciardi</a:t>
            </a:r>
            <a:endParaRPr lang="it-IT" sz="2200" b="1" dirty="0" smtClean="0"/>
          </a:p>
          <a:p>
            <a:r>
              <a:rPr lang="it-IT" sz="2200" b="1" dirty="0" smtClean="0"/>
              <a:t>Relatore:  </a:t>
            </a:r>
            <a:r>
              <a:rPr lang="it-IT" sz="2200" i="1" dirty="0" smtClean="0"/>
              <a:t>Franco </a:t>
            </a:r>
            <a:r>
              <a:rPr lang="it-IT" sz="2200" i="1" dirty="0" err="1" smtClean="0"/>
              <a:t>Turini</a:t>
            </a:r>
            <a:endParaRPr lang="it-IT" sz="2200" b="1" dirty="0" smtClean="0"/>
          </a:p>
          <a:p>
            <a:r>
              <a:rPr lang="it-IT" sz="2200" b="1" dirty="0" smtClean="0"/>
              <a:t>Correlatore:  </a:t>
            </a:r>
            <a:r>
              <a:rPr lang="it-IT" sz="2200" i="1" dirty="0" smtClean="0"/>
              <a:t>Mirko </a:t>
            </a:r>
            <a:r>
              <a:rPr lang="it-IT" sz="2200" i="1" dirty="0" err="1" smtClean="0"/>
              <a:t>Tavoni</a:t>
            </a:r>
            <a:endParaRPr lang="it-IT" sz="2200" b="1" dirty="0" smtClean="0"/>
          </a:p>
          <a:p>
            <a:endParaRPr lang="it-IT" dirty="0"/>
          </a:p>
        </p:txBody>
      </p:sp>
      <p:pic>
        <p:nvPicPr>
          <p:cNvPr id="62468" name="Immagine 1" descr="marchio_unipi_black288"/>
          <p:cNvPicPr>
            <a:picLocks noChangeAspect="1" noChangeArrowheads="1"/>
          </p:cNvPicPr>
          <p:nvPr/>
        </p:nvPicPr>
        <p:blipFill>
          <a:blip r:embed="rId2" cstate="print">
            <a:lum bright="3000" contrast="1000"/>
          </a:blip>
          <a:srcRect/>
          <a:stretch>
            <a:fillRect/>
          </a:stretch>
        </p:blipFill>
        <p:spPr bwMode="auto">
          <a:xfrm>
            <a:off x="3347864" y="260648"/>
            <a:ext cx="2743200" cy="1457325"/>
          </a:xfrm>
          <a:prstGeom prst="rect">
            <a:avLst/>
          </a:prstGeom>
          <a:noFill/>
        </p:spPr>
      </p:pic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267744" y="1988840"/>
            <a:ext cx="5162247" cy="430887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Corso di Laurea in Informatica Umanistica</a:t>
            </a: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Università di </a:t>
            </a:r>
            <a:r>
              <a:rPr lang="it-IT" dirty="0" err="1" smtClean="0"/>
              <a:t>Pisa-</a:t>
            </a:r>
            <a:r>
              <a:rPr lang="it-IT" dirty="0" smtClean="0"/>
              <a:t> Informatica Umanistica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498080" cy="1143000"/>
          </a:xfrm>
        </p:spPr>
        <p:txBody>
          <a:bodyPr>
            <a:noAutofit/>
          </a:bodyPr>
          <a:lstStyle/>
          <a:p>
            <a:r>
              <a:rPr lang="it-IT" sz="4000" b="1" dirty="0" smtClean="0"/>
              <a:t>Frequenza di voti ordinati per genere</a:t>
            </a:r>
            <a:endParaRPr lang="it-IT" sz="4000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Università di </a:t>
            </a:r>
            <a:r>
              <a:rPr lang="it-IT" dirty="0" err="1" smtClean="0"/>
              <a:t>Pisa-</a:t>
            </a:r>
            <a:r>
              <a:rPr lang="it-IT" dirty="0" smtClean="0"/>
              <a:t> Informatica Umanistica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071538" y="2571744"/>
          <a:ext cx="2952328" cy="4023360"/>
        </p:xfrm>
        <a:graphic>
          <a:graphicData uri="http://schemas.openxmlformats.org/drawingml/2006/table">
            <a:tbl>
              <a:tblPr/>
              <a:tblGrid>
                <a:gridCol w="1024345"/>
                <a:gridCol w="661401"/>
                <a:gridCol w="411722"/>
                <a:gridCol w="854860"/>
              </a:tblGrid>
              <a:tr h="1828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Nome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(Tutto)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</a:tr>
              <a:tr h="159018">
                <a:tc>
                  <a:txBody>
                    <a:bodyPr/>
                    <a:lstStyle/>
                    <a:p>
                      <a:pPr algn="l"/>
                      <a:endParaRPr lang="it-IT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Etichette di riga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Totale 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Insufficiente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 e lode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Totale complessivo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174</a:t>
                      </a:r>
                      <a:endParaRPr lang="it-IT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374</a:t>
                      </a:r>
                      <a:endParaRPr lang="it-IT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4286248" y="2643182"/>
          <a:ext cx="4392488" cy="3889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071538" y="1428736"/>
            <a:ext cx="4214842" cy="936104"/>
          </a:xfrm>
          <a:prstGeom prst="round1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latin typeface="+mj-lt"/>
              </a:rPr>
              <a:t>Frequenze rilevanti:   </a:t>
            </a:r>
            <a:r>
              <a:rPr lang="it-IT" b="1" i="1" dirty="0" smtClean="0">
                <a:latin typeface="+mj-lt"/>
              </a:rPr>
              <a:t>Insufficienza</a:t>
            </a:r>
            <a:r>
              <a:rPr lang="it-IT" b="1" i="1" dirty="0" smtClean="0">
                <a:latin typeface="+mj-lt"/>
                <a:sym typeface="Wingdings" pitchFamily="2" charset="2"/>
              </a:rPr>
              <a:t></a:t>
            </a:r>
            <a:r>
              <a:rPr lang="it-IT" b="1" i="1" dirty="0" smtClean="0">
                <a:latin typeface="+mj-lt"/>
              </a:rPr>
              <a:t> 65</a:t>
            </a:r>
          </a:p>
          <a:p>
            <a:r>
              <a:rPr lang="it-IT" b="1" i="1" dirty="0" smtClean="0">
                <a:latin typeface="+mj-lt"/>
              </a:rPr>
              <a:t>                                    Ventotto</a:t>
            </a:r>
            <a:r>
              <a:rPr lang="it-IT" b="1" i="1" dirty="0" smtClean="0">
                <a:latin typeface="+mj-lt"/>
                <a:sym typeface="Wingdings" pitchFamily="2" charset="2"/>
              </a:rPr>
              <a:t>43</a:t>
            </a:r>
          </a:p>
          <a:p>
            <a:r>
              <a:rPr lang="it-IT" b="1" i="1" dirty="0" smtClean="0">
                <a:latin typeface="+mj-lt"/>
                <a:sym typeface="Wingdings" pitchFamily="2" charset="2"/>
              </a:rPr>
              <a:t>                                    Trenta40</a:t>
            </a:r>
            <a:endParaRPr lang="it-IT" b="1" i="1" dirty="0">
              <a:latin typeface="+mj-lt"/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5500694" y="1714488"/>
            <a:ext cx="360040" cy="216024"/>
          </a:xfrm>
          <a:prstGeom prst="rightArrow">
            <a:avLst/>
          </a:prstGeom>
          <a:ln>
            <a:solidFill>
              <a:schemeClr val="bg1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6215074" y="1428736"/>
            <a:ext cx="2286016" cy="1021556"/>
          </a:xfrm>
          <a:prstGeom prst="round2Diag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latin typeface="+mj-lt"/>
              </a:rPr>
              <a:t>La distribuzione si concentra su valori medio alti</a:t>
            </a:r>
            <a:endParaRPr lang="it-IT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r>
              <a:rPr lang="it-IT" b="1" dirty="0" smtClean="0"/>
              <a:t>Indici di posizione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Grafico 3"/>
          <p:cNvGraphicFramePr/>
          <p:nvPr/>
        </p:nvGraphicFramePr>
        <p:xfrm>
          <a:off x="1500166" y="3643314"/>
          <a:ext cx="3143272" cy="2447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364088" y="3717032"/>
            <a:ext cx="2808312" cy="702588"/>
          </a:xfrm>
          <a:prstGeom prst="snip1Rect">
            <a:avLst/>
          </a:prstGeom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latin typeface="+mj-lt"/>
              </a:rPr>
              <a:t>La distribuzione non è simmetrica</a:t>
            </a:r>
            <a:endParaRPr lang="it-IT" b="1" dirty="0">
              <a:latin typeface="+mj-lt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076056" y="5157192"/>
            <a:ext cx="3888432" cy="1021556"/>
          </a:xfrm>
          <a:prstGeom prst="round2Diag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>
                <a:latin typeface="+mj-lt"/>
              </a:rPr>
              <a:t>Asimmetria a sinistra:</a:t>
            </a:r>
          </a:p>
          <a:p>
            <a:r>
              <a:rPr lang="it-IT" dirty="0" smtClean="0">
                <a:latin typeface="+mj-lt"/>
              </a:rPr>
              <a:t>maggior numero di prove con voto negativo</a:t>
            </a:r>
            <a:endParaRPr lang="it-IT" dirty="0">
              <a:latin typeface="+mj-lt"/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/>
        </p:nvGraphicFramePr>
        <p:xfrm>
          <a:off x="1500166" y="1285860"/>
          <a:ext cx="7000926" cy="2143140"/>
        </p:xfrm>
        <a:graphic>
          <a:graphicData uri="http://schemas.openxmlformats.org/drawingml/2006/table">
            <a:tbl>
              <a:tblPr/>
              <a:tblGrid>
                <a:gridCol w="1106269"/>
                <a:gridCol w="400869"/>
                <a:gridCol w="334739"/>
                <a:gridCol w="335554"/>
                <a:gridCol w="334739"/>
                <a:gridCol w="334739"/>
                <a:gridCol w="279221"/>
                <a:gridCol w="290650"/>
                <a:gridCol w="334739"/>
                <a:gridCol w="279221"/>
                <a:gridCol w="290650"/>
                <a:gridCol w="279221"/>
                <a:gridCol w="290650"/>
                <a:gridCol w="279221"/>
                <a:gridCol w="279221"/>
                <a:gridCol w="389438"/>
                <a:gridCol w="1161785"/>
              </a:tblGrid>
              <a:tr h="436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Conteggio di Valutazione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</a:tr>
              <a:tr h="436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 dirty="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Ins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30L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Totale complessivo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Negativo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Neutro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Positivo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b="1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Totale complessivo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374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184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reccia in giù 8"/>
          <p:cNvSpPr/>
          <p:nvPr/>
        </p:nvSpPr>
        <p:spPr>
          <a:xfrm>
            <a:off x="6500826" y="4572008"/>
            <a:ext cx="357190" cy="500066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0"/>
            <a:ext cx="7602048" cy="1143000"/>
          </a:xfrm>
        </p:spPr>
        <p:txBody>
          <a:bodyPr/>
          <a:lstStyle/>
          <a:p>
            <a:r>
              <a:rPr lang="it-IT" b="1" dirty="0" smtClean="0"/>
              <a:t>Analisi insufficienze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Grafico 3"/>
          <p:cNvGraphicFramePr/>
          <p:nvPr/>
        </p:nvGraphicFramePr>
        <p:xfrm>
          <a:off x="1475656" y="3933056"/>
          <a:ext cx="417646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475656" y="1340768"/>
          <a:ext cx="7128791" cy="237626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70616"/>
                <a:gridCol w="1195931"/>
                <a:gridCol w="874509"/>
                <a:gridCol w="1957676"/>
                <a:gridCol w="1930059"/>
              </a:tblGrid>
              <a:tr h="81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Anno accademico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Insufficienze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Totale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esami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Percentuale per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/>
                        <a:t>(</a:t>
                      </a:r>
                      <a:r>
                        <a:rPr lang="it-IT" sz="1400" b="0" dirty="0" err="1" smtClean="0"/>
                        <a:t>N°ins</a:t>
                      </a:r>
                      <a:r>
                        <a:rPr lang="it-IT" sz="1400" b="0" dirty="0" smtClean="0"/>
                        <a:t> di quell’anno/ </a:t>
                      </a:r>
                      <a:r>
                        <a:rPr lang="it-IT" sz="1400" b="0" dirty="0" err="1" smtClean="0"/>
                        <a:t>N°di</a:t>
                      </a:r>
                      <a:r>
                        <a:rPr lang="it-IT" sz="1400" b="0" dirty="0" smtClean="0"/>
                        <a:t> esami di quell’anno)</a:t>
                      </a:r>
                      <a:endParaRPr lang="it-IT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Percentuale sul totale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/>
                        <a:t>(</a:t>
                      </a:r>
                      <a:r>
                        <a:rPr lang="it-IT" sz="1400" b="0" dirty="0" err="1"/>
                        <a:t>N°ins</a:t>
                      </a:r>
                      <a:r>
                        <a:rPr lang="it-IT" sz="1400" b="0" dirty="0"/>
                        <a:t> di quell’anno/ totale delle </a:t>
                      </a:r>
                      <a:r>
                        <a:rPr lang="it-IT" sz="1400" b="0" dirty="0" smtClean="0"/>
                        <a:t>insufficienze)</a:t>
                      </a:r>
                      <a:endParaRPr lang="it-IT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608">
                <a:tc>
                  <a:txBody>
                    <a:bodyPr/>
                    <a:lstStyle/>
                    <a:p>
                      <a:endParaRPr lang="it-IT" sz="1400" b="1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400" b="1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4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4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400" b="1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264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2005-06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3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54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5,56%  (3/54)*100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4,62%  (3/65)*100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4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2006-07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39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2,56%  (1/39)*100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1,54%  (1/65)*100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4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2007-08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38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190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20,00%  (38/190)*100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58,46%  (38/65)*100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4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2008-09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17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37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45,95%  (17/37)*100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26,15%  (17/65)*100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4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2009-10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6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54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11,11%  (6/54)*100</a:t>
                      </a:r>
                      <a:endParaRPr lang="it-IT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9,23%  (6/65)*100</a:t>
                      </a:r>
                      <a:endParaRPr lang="it-IT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6012160" y="4005064"/>
          <a:ext cx="2527300" cy="2304257"/>
        </p:xfrm>
        <a:graphic>
          <a:graphicData uri="http://schemas.openxmlformats.org/drawingml/2006/table">
            <a:tbl>
              <a:tblPr/>
              <a:tblGrid>
                <a:gridCol w="1219200"/>
                <a:gridCol w="1308100"/>
              </a:tblGrid>
              <a:tr h="265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Nome</a:t>
                      </a:r>
                      <a:endParaRPr lang="it-IT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(Tutto)</a:t>
                      </a:r>
                      <a:endParaRPr lang="it-IT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65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Voto</a:t>
                      </a:r>
                      <a:endParaRPr lang="it-IT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Insufficienze</a:t>
                      </a:r>
                      <a:endParaRPr lang="it-IT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55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it-IT" sz="1200" b="1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it-IT" sz="12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1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Etichette di riga</a:t>
                      </a:r>
                      <a:endParaRPr lang="it-IT" sz="1200" b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Conteggio di Genere</a:t>
                      </a:r>
                      <a:endParaRPr lang="it-IT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</a:tr>
              <a:tr h="265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</a:t>
                      </a:r>
                      <a:endParaRPr lang="it-IT" sz="1200" b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  <a:endParaRPr lang="it-IT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65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</a:t>
                      </a:r>
                      <a:endParaRPr lang="it-IT" sz="1200" b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31</a:t>
                      </a:r>
                      <a:endParaRPr lang="it-IT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445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Totale complessivo</a:t>
                      </a:r>
                      <a:endParaRPr lang="it-IT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65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Media dei voti per anno rispetto alla percentuale di insufficienze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Università di </a:t>
            </a:r>
            <a:r>
              <a:rPr lang="it-IT" dirty="0" err="1" smtClean="0"/>
              <a:t>Pisa-</a:t>
            </a:r>
            <a:r>
              <a:rPr lang="it-IT" dirty="0" smtClean="0"/>
              <a:t> Informatica Umanistica</a:t>
            </a:r>
            <a:endParaRPr lang="it-IT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1475656" y="1412776"/>
          <a:ext cx="669674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475656" y="5229200"/>
            <a:ext cx="6768752" cy="1258372"/>
          </a:xfrm>
          <a:prstGeom prst="round2SameRect">
            <a:avLst/>
          </a:prstGeom>
          <a:noFill/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b="1" dirty="0" smtClean="0"/>
              <a:t>DATI ANOMALI</a:t>
            </a:r>
            <a:r>
              <a:rPr lang="it-IT" b="1" dirty="0" smtClean="0">
                <a:sym typeface="Wingdings" pitchFamily="2" charset="2"/>
              </a:rPr>
              <a:t>             Anno 2008_09:           45% di Insufficienze</a:t>
            </a:r>
          </a:p>
          <a:p>
            <a:r>
              <a:rPr lang="it-IT" b="1" dirty="0" smtClean="0">
                <a:sym typeface="Wingdings" pitchFamily="2" charset="2"/>
              </a:rPr>
              <a:t>                                                                                  media più bassa 24,15</a:t>
            </a:r>
          </a:p>
          <a:p>
            <a:endParaRPr lang="it-IT" b="1" dirty="0" smtClean="0">
              <a:sym typeface="Wingdings" pitchFamily="2" charset="2"/>
            </a:endParaRPr>
          </a:p>
          <a:p>
            <a:endParaRPr lang="it-IT" b="1" dirty="0"/>
          </a:p>
        </p:txBody>
      </p:sp>
      <p:sp>
        <p:nvSpPr>
          <p:cNvPr id="6" name="Freccia in giù 5"/>
          <p:cNvSpPr/>
          <p:nvPr/>
        </p:nvSpPr>
        <p:spPr>
          <a:xfrm>
            <a:off x="5868144" y="2420888"/>
            <a:ext cx="288032" cy="43204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/>
          <p:cNvCxnSpPr/>
          <p:nvPr/>
        </p:nvCxnSpPr>
        <p:spPr>
          <a:xfrm>
            <a:off x="5292080" y="544522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5220072" y="5517232"/>
            <a:ext cx="50405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ccia a destra 10"/>
          <p:cNvSpPr/>
          <p:nvPr/>
        </p:nvSpPr>
        <p:spPr>
          <a:xfrm rot="2294121">
            <a:off x="3227538" y="5749353"/>
            <a:ext cx="621884" cy="257120"/>
          </a:xfrm>
          <a:prstGeom prst="rightArrow">
            <a:avLst>
              <a:gd name="adj1" fmla="val 34883"/>
              <a:gd name="adj2" fmla="val 5000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3286116" y="5373216"/>
            <a:ext cx="493796" cy="270362"/>
          </a:xfrm>
          <a:prstGeom prst="rightArrow">
            <a:avLst>
              <a:gd name="adj1" fmla="val 34883"/>
              <a:gd name="adj2" fmla="val 5000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779912" y="587727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Anno 2006_07:          media molto alta 28,03</a:t>
            </a:r>
          </a:p>
          <a:p>
            <a:r>
              <a:rPr lang="it-IT" b="1" dirty="0" smtClean="0"/>
              <a:t>                                      2,60% insufficienze</a:t>
            </a:r>
            <a:endParaRPr lang="it-IT" b="1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5292080" y="60932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5292080" y="6165304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0100" y="188640"/>
            <a:ext cx="78581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Comparazione </a:t>
            </a:r>
            <a:r>
              <a:rPr lang="it-IT" b="1" dirty="0" smtClean="0"/>
              <a:t>anni:</a:t>
            </a:r>
            <a:br>
              <a:rPr lang="it-IT" b="1" dirty="0" smtClean="0"/>
            </a:br>
            <a:r>
              <a:rPr lang="it-IT" b="1" dirty="0" smtClean="0"/>
              <a:t>2006_07 vs 2008_09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835697" y="1628799"/>
          <a:ext cx="6480719" cy="1368153"/>
        </p:xfrm>
        <a:graphic>
          <a:graphicData uri="http://schemas.openxmlformats.org/drawingml/2006/table">
            <a:tbl>
              <a:tblPr/>
              <a:tblGrid>
                <a:gridCol w="1892920"/>
                <a:gridCol w="2312653"/>
                <a:gridCol w="2275146"/>
              </a:tblGrid>
              <a:tr h="224963">
                <a:tc>
                  <a:txBody>
                    <a:bodyPr/>
                    <a:lstStyle/>
                    <a:p>
                      <a:pPr algn="l"/>
                      <a:endParaRPr lang="it-IT" sz="1200" dirty="0">
                        <a:solidFill>
                          <a:srgbClr val="76923C"/>
                        </a:solidFill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Valori</a:t>
                      </a:r>
                      <a:endParaRPr lang="it-IT" sz="120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200">
                        <a:solidFill>
                          <a:srgbClr val="76923C"/>
                        </a:solidFill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Etichette di riga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Somma prove d’esame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Somma di esami non sufficienti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34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2006-07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20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2008-09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24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Totale complessivo</a:t>
                      </a:r>
                      <a:endParaRPr lang="it-IT" sz="120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it-IT" sz="12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1259632" y="3284984"/>
          <a:ext cx="7344816" cy="315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0"/>
            <a:ext cx="7311756" cy="1143000"/>
          </a:xfrm>
        </p:spPr>
        <p:txBody>
          <a:bodyPr/>
          <a:lstStyle/>
          <a:p>
            <a:r>
              <a:rPr lang="it-IT" b="1" dirty="0" smtClean="0"/>
              <a:t>Analisi domande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6" name="Grafico 5"/>
          <p:cNvGraphicFramePr/>
          <p:nvPr/>
        </p:nvGraphicFramePr>
        <p:xfrm>
          <a:off x="1071538" y="1124744"/>
          <a:ext cx="478634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xmlns="" val="2917297704"/>
              </p:ext>
            </p:extLst>
          </p:nvPr>
        </p:nvGraphicFramePr>
        <p:xfrm>
          <a:off x="1000100" y="3717032"/>
          <a:ext cx="581326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magine 7" descr="Equazio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1142984"/>
            <a:ext cx="2857520" cy="857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asellaDiTesto 8"/>
          <p:cNvSpPr txBox="1"/>
          <p:nvPr/>
        </p:nvSpPr>
        <p:spPr>
          <a:xfrm>
            <a:off x="6215074" y="2362794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Correlazione=0,52</a:t>
            </a:r>
          </a:p>
          <a:p>
            <a:endParaRPr lang="it-IT" dirty="0" smtClean="0"/>
          </a:p>
          <a:p>
            <a:r>
              <a:rPr lang="it-IT" b="1" dirty="0" smtClean="0"/>
              <a:t>Non c’è correlazione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715140" y="4429132"/>
            <a:ext cx="20717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Correlazione=0,77</a:t>
            </a:r>
          </a:p>
          <a:p>
            <a:endParaRPr lang="it-IT" b="1" u="sng" dirty="0" smtClean="0"/>
          </a:p>
          <a:p>
            <a:r>
              <a:rPr lang="it-IT" b="1" dirty="0" smtClean="0"/>
              <a:t>La correlazione è forte ma non è motivata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r>
              <a:rPr lang="it-IT" b="1" dirty="0" smtClean="0"/>
              <a:t>Analisi esercizi 2008_09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Università di </a:t>
            </a:r>
            <a:r>
              <a:rPr lang="it-IT" dirty="0" err="1" smtClean="0"/>
              <a:t>Pisa-</a:t>
            </a:r>
            <a:r>
              <a:rPr lang="it-IT" dirty="0" smtClean="0"/>
              <a:t> Informatica Umanistica</a:t>
            </a:r>
            <a:endParaRPr lang="it-IT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1428728" y="1214422"/>
          <a:ext cx="7072362" cy="46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500166" y="5500702"/>
            <a:ext cx="6500858" cy="1021556"/>
          </a:xfrm>
          <a:prstGeom prst="round2DiagRect">
            <a:avLst/>
          </a:prstGeom>
          <a:ln>
            <a:solidFill>
              <a:schemeClr val="accent4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 smtClean="0"/>
              <a:t>Nel 4°esercizio di tutti gli appelli del 2008_09 si riscontra una media molto bassa</a:t>
            </a:r>
            <a:r>
              <a:rPr lang="it-IT" b="1" dirty="0" smtClean="0">
                <a:sym typeface="Wingdings" pitchFamily="2" charset="2"/>
              </a:rPr>
              <a:t></a:t>
            </a:r>
            <a:r>
              <a:rPr lang="it-IT" b="1" dirty="0" smtClean="0"/>
              <a:t> (3,19)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r>
              <a:rPr lang="it-IT" b="1" dirty="0" smtClean="0"/>
              <a:t>Analisi esercizio n°4 2008_09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6" name="Grafico 5"/>
          <p:cNvGraphicFramePr/>
          <p:nvPr/>
        </p:nvGraphicFramePr>
        <p:xfrm>
          <a:off x="1285852" y="1214422"/>
          <a:ext cx="416677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1000100" y="4143380"/>
          <a:ext cx="5530716" cy="243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5500694" y="1214422"/>
            <a:ext cx="3143272" cy="2553891"/>
          </a:xfrm>
          <a:prstGeom prst="roundRect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 </a:t>
            </a:r>
            <a:r>
              <a:rPr lang="it-IT" b="1" u="sng" dirty="0" smtClean="0"/>
              <a:t>CORRELAZIONE</a:t>
            </a:r>
            <a:r>
              <a:rPr lang="it-IT" b="1" u="sng" dirty="0" smtClean="0">
                <a:sym typeface="Wingdings"/>
              </a:rPr>
              <a:t></a:t>
            </a:r>
            <a:r>
              <a:rPr lang="it-IT" b="1" u="sng" dirty="0" smtClean="0"/>
              <a:t> 0,753</a:t>
            </a:r>
          </a:p>
          <a:p>
            <a:endParaRPr lang="it-IT" b="1" u="sng" dirty="0" smtClean="0"/>
          </a:p>
          <a:p>
            <a:r>
              <a:rPr lang="it-IT" b="1" dirty="0" smtClean="0"/>
              <a:t>La correlazione è forte ed è motivata</a:t>
            </a:r>
            <a:r>
              <a:rPr lang="it-IT" b="1" dirty="0" smtClean="0">
                <a:sym typeface="Wingdings" pitchFamily="2" charset="2"/>
              </a:rPr>
              <a:t>  </a:t>
            </a:r>
          </a:p>
          <a:p>
            <a:endParaRPr lang="it-IT" b="1" dirty="0" smtClean="0">
              <a:sym typeface="Wingdings" pitchFamily="2" charset="2"/>
            </a:endParaRPr>
          </a:p>
          <a:p>
            <a:r>
              <a:rPr lang="it-IT" b="1" dirty="0" smtClean="0">
                <a:sym typeface="Wingdings" pitchFamily="2" charset="2"/>
              </a:rPr>
              <a:t>il 4° esercizio verte su argomenti di statistica inferenziale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 rot="5400000">
            <a:off x="6699025" y="2454103"/>
            <a:ext cx="500066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6929454" y="4286256"/>
            <a:ext cx="1857356" cy="2031325"/>
          </a:xfrm>
          <a:prstGeom prst="round1Rect">
            <a:avLst/>
          </a:prstGeom>
          <a:ln>
            <a:solidFill>
              <a:srgbClr val="92D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Il 67.57% degli studenti dell’anno 2008_09 non ha ottenuto la sufficienza nel 4°esercizio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729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Analisi media rispetto all’appello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Grafico 3"/>
          <p:cNvGraphicFramePr/>
          <p:nvPr/>
        </p:nvGraphicFramePr>
        <p:xfrm>
          <a:off x="1071538" y="928670"/>
          <a:ext cx="2650525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3714744" y="928670"/>
          <a:ext cx="266427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1043609" y="3929066"/>
          <a:ext cx="5314342" cy="2710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6215074" y="3717032"/>
          <a:ext cx="2730328" cy="2883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6215074" y="1000108"/>
          <a:ext cx="2713990" cy="2886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r>
              <a:rPr lang="it-IT" b="1" dirty="0" smtClean="0"/>
              <a:t>Indici di dispersione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Università di </a:t>
            </a:r>
            <a:r>
              <a:rPr lang="it-IT" dirty="0" err="1" smtClean="0"/>
              <a:t>Pisa-</a:t>
            </a:r>
            <a:r>
              <a:rPr lang="it-IT" dirty="0" smtClean="0"/>
              <a:t> Informatica Umanistica</a:t>
            </a:r>
            <a:endParaRPr lang="it-IT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928662" y="1071546"/>
          <a:ext cx="5356818" cy="3725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6286512" y="928670"/>
          <a:ext cx="2414270" cy="3500458"/>
        </p:xfrm>
        <a:graphic>
          <a:graphicData uri="http://schemas.openxmlformats.org/drawingml/2006/table">
            <a:tbl>
              <a:tblPr/>
              <a:tblGrid>
                <a:gridCol w="1544955"/>
                <a:gridCol w="869315"/>
              </a:tblGrid>
              <a:tr h="61912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i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Media appelli</a:t>
                      </a:r>
                      <a:endParaRPr lang="it-IT" sz="16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1939">
                <a:tc>
                  <a:txBody>
                    <a:bodyPr/>
                    <a:lstStyle/>
                    <a:p>
                      <a:pPr algn="l"/>
                      <a:endParaRPr lang="it-IT" sz="12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2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Media</a:t>
                      </a:r>
                      <a:endParaRPr lang="it-IT" sz="12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24,867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Errore standard</a:t>
                      </a:r>
                      <a:endParaRPr lang="it-IT" sz="12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0,474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Mediana</a:t>
                      </a:r>
                      <a:endParaRPr lang="it-IT" sz="12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25,13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Moda</a:t>
                      </a:r>
                      <a:endParaRPr lang="it-IT" sz="12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Deviazione standard</a:t>
                      </a:r>
                      <a:endParaRPr lang="it-IT" sz="12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2,465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Curtosi</a:t>
                      </a:r>
                      <a:endParaRPr lang="it-IT" sz="12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0,022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Intervallo</a:t>
                      </a:r>
                      <a:endParaRPr lang="it-IT" sz="12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10,11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Minimo</a:t>
                      </a:r>
                      <a:endParaRPr lang="it-IT" sz="12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Massimo</a:t>
                      </a:r>
                      <a:endParaRPr lang="it-IT" sz="12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29,11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Conteggio</a:t>
                      </a:r>
                      <a:endParaRPr lang="it-IT" sz="12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187624" y="4929198"/>
            <a:ext cx="3027186" cy="1432500"/>
          </a:xfrm>
          <a:prstGeom prst="snip2Diag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Gli indici di dispersione confermano l’accuratezza e l’attendibilità dell’analisi statistica</a:t>
            </a:r>
            <a:endParaRPr lang="it-IT" b="1" dirty="0"/>
          </a:p>
        </p:txBody>
      </p:sp>
      <p:cxnSp>
        <p:nvCxnSpPr>
          <p:cNvPr id="9" name="Connettore 2 8"/>
          <p:cNvCxnSpPr>
            <a:stCxn id="7" idx="0"/>
            <a:endCxn id="10" idx="2"/>
          </p:cNvCxnSpPr>
          <p:nvPr/>
        </p:nvCxnSpPr>
        <p:spPr>
          <a:xfrm>
            <a:off x="4214810" y="5645448"/>
            <a:ext cx="571504" cy="91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4786314" y="4786322"/>
            <a:ext cx="4178174" cy="1736646"/>
          </a:xfrm>
          <a:prstGeom prst="round2DiagRect">
            <a:avLst/>
          </a:prstGeom>
          <a:noFill/>
          <a:ln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    errore standard</a:t>
            </a:r>
            <a:r>
              <a:rPr lang="it-IT" sz="1600" dirty="0" smtClean="0">
                <a:sym typeface="Wingdings" pitchFamily="2" charset="2"/>
              </a:rPr>
              <a:t></a:t>
            </a:r>
            <a:r>
              <a:rPr lang="it-IT" sz="1600" dirty="0" smtClean="0"/>
              <a:t>poca dispersione dei dati</a:t>
            </a:r>
          </a:p>
          <a:p>
            <a:r>
              <a:rPr lang="it-IT" sz="1600" b="1" dirty="0" smtClean="0"/>
              <a:t>    </a:t>
            </a:r>
            <a:r>
              <a:rPr lang="it-IT" sz="1600" b="1" dirty="0" err="1" smtClean="0"/>
              <a:t>curtosi</a:t>
            </a:r>
            <a:r>
              <a:rPr lang="it-IT" sz="1600" dirty="0" smtClean="0">
                <a:sym typeface="Wingdings" pitchFamily="2" charset="2"/>
              </a:rPr>
              <a:t></a:t>
            </a:r>
            <a:r>
              <a:rPr lang="it-IT" sz="1600" dirty="0" smtClean="0"/>
              <a:t> indica un grafico molto piatto</a:t>
            </a:r>
          </a:p>
          <a:p>
            <a:pPr marL="180000"/>
            <a:r>
              <a:rPr lang="it-IT" sz="1600" b="1" dirty="0" smtClean="0"/>
              <a:t>deviazione </a:t>
            </a:r>
            <a:r>
              <a:rPr lang="it-IT" sz="1600" b="1" dirty="0" smtClean="0"/>
              <a:t>standard</a:t>
            </a:r>
            <a:r>
              <a:rPr lang="it-IT" sz="1600" dirty="0" smtClean="0">
                <a:sym typeface="Wingdings" pitchFamily="2" charset="2"/>
              </a:rPr>
              <a:t></a:t>
            </a:r>
            <a:r>
              <a:rPr lang="it-IT" sz="1600" dirty="0" smtClean="0"/>
              <a:t>ci da una indicazione             di quanto la i-esima misura differisce dalla media.</a:t>
            </a:r>
          </a:p>
          <a:p>
            <a:pPr marL="180000"/>
            <a:r>
              <a:rPr lang="it-IT" sz="1600" dirty="0" smtClean="0"/>
              <a:t>Se gli scarti sono molto piccoli, le misure saranno tutte vicine e quindi, molto precise.  </a:t>
            </a:r>
            <a:endParaRPr lang="it-IT" sz="1600" dirty="0"/>
          </a:p>
        </p:txBody>
      </p:sp>
      <p:sp>
        <p:nvSpPr>
          <p:cNvPr id="13" name="Ovale 12"/>
          <p:cNvSpPr/>
          <p:nvPr/>
        </p:nvSpPr>
        <p:spPr>
          <a:xfrm>
            <a:off x="4932040" y="5013176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Ovale 14"/>
          <p:cNvSpPr/>
          <p:nvPr/>
        </p:nvSpPr>
        <p:spPr>
          <a:xfrm>
            <a:off x="4932040" y="5229200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4932040" y="5445224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>
            <a:noAutofit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cos’è il corso Universitario di analisi dati?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357290" y="1643050"/>
            <a:ext cx="3714776" cy="4857784"/>
          </a:xfrm>
          <a:prstGeom prst="snip2DiagRect">
            <a:avLst/>
          </a:prstGeom>
          <a:ln>
            <a:solidFill>
              <a:schemeClr val="bg1">
                <a:lumMod val="10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180000" indent="0">
              <a:buNone/>
            </a:pPr>
            <a:r>
              <a:rPr lang="it-IT" sz="7200" dirty="0" smtClean="0"/>
              <a:t>Corso informatico dell’Università   di Pisa;</a:t>
            </a:r>
          </a:p>
          <a:p>
            <a:pPr marL="180000" indent="0">
              <a:buNone/>
            </a:pPr>
            <a:r>
              <a:rPr lang="it-IT" sz="7200" dirty="0" smtClean="0"/>
              <a:t>Corso di laboratorio in cui ogni concetto viene sperimentato con l'uso di un sistema di foglio elettronico;</a:t>
            </a:r>
          </a:p>
          <a:p>
            <a:pPr marL="180000" indent="0">
              <a:buNone/>
            </a:pPr>
            <a:r>
              <a:rPr lang="it-IT" sz="7200" dirty="0" smtClean="0"/>
              <a:t>Lezioni dedicate alla presentazione e sperimentazione dei concetti e degli strumenti necessari all’analisi di dati;</a:t>
            </a:r>
          </a:p>
          <a:p>
            <a:pPr marL="180000" indent="0">
              <a:buNone/>
            </a:pPr>
            <a:r>
              <a:rPr lang="it-IT" sz="7200" dirty="0" smtClean="0"/>
              <a:t>L’esame finale viene svolto in un laboratorio informatico;</a:t>
            </a:r>
          </a:p>
          <a:p>
            <a:pPr marL="180000" indent="0">
              <a:buNone/>
            </a:pPr>
            <a:r>
              <a:rPr lang="it-IT" sz="7200" dirty="0" smtClean="0"/>
              <a:t>L’esame è composto da una serie di domande di analisi statistica da svolgere su un foglio elettronico e </a:t>
            </a:r>
            <a:r>
              <a:rPr lang="it-IT" sz="7200" u="sng" dirty="0" smtClean="0"/>
              <a:t>non prevede orale.</a:t>
            </a:r>
          </a:p>
          <a:p>
            <a:pPr marL="180000" indent="0"/>
            <a:endParaRPr lang="it-IT" sz="7200" dirty="0" smtClean="0"/>
          </a:p>
          <a:p>
            <a:endParaRPr lang="it-IT" sz="7200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graphicFrame>
        <p:nvGraphicFramePr>
          <p:cNvPr id="9" name="Diagramma 8"/>
          <p:cNvGraphicFramePr/>
          <p:nvPr/>
        </p:nvGraphicFramePr>
        <p:xfrm>
          <a:off x="5339408" y="2276872"/>
          <a:ext cx="340905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Freccia a destra 12"/>
          <p:cNvSpPr/>
          <p:nvPr/>
        </p:nvSpPr>
        <p:spPr>
          <a:xfrm>
            <a:off x="1500166" y="2071678"/>
            <a:ext cx="288032" cy="144016"/>
          </a:xfrm>
          <a:prstGeom prst="rightArrow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1500166" y="5000636"/>
            <a:ext cx="288032" cy="144016"/>
          </a:xfrm>
          <a:prstGeom prst="rightArrow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1500166" y="2500306"/>
            <a:ext cx="288032" cy="144016"/>
          </a:xfrm>
          <a:prstGeom prst="rightArrow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>
            <a:off x="1500166" y="3500438"/>
            <a:ext cx="288032" cy="144016"/>
          </a:xfrm>
          <a:prstGeom prst="rightArrow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Freccia a destra 16"/>
          <p:cNvSpPr/>
          <p:nvPr/>
        </p:nvSpPr>
        <p:spPr>
          <a:xfrm>
            <a:off x="1500166" y="4429132"/>
            <a:ext cx="288032" cy="144016"/>
          </a:xfrm>
          <a:prstGeom prst="rightArrow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5364088" y="1484784"/>
            <a:ext cx="309634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Scopo del corso:</a:t>
            </a:r>
            <a:endParaRPr lang="it-IT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r>
              <a:rPr lang="it-IT" b="1" dirty="0" smtClean="0"/>
              <a:t>Analisi frequenza esaminandi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71538" y="1214420"/>
          <a:ext cx="4076527" cy="326973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175922"/>
                <a:gridCol w="943873"/>
                <a:gridCol w="948619"/>
                <a:gridCol w="1008113"/>
              </a:tblGrid>
              <a:tr h="768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 err="1"/>
                        <a:t>N°</a:t>
                      </a:r>
                      <a:r>
                        <a:rPr lang="it-IT" sz="1400" b="1" dirty="0"/>
                        <a:t> ripetizioni esame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Frequenza assoluta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Frequenza relativa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/>
                        <a:t>Totale esami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1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219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77,39%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219  (219*1)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2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49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17,31%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98  (49*2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3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7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2,47%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21  (7*3)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4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6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2,12%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24  (6*4)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5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0,35%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5  (1*5)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6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0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0,00%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0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7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0,35%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7  (1*7)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8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0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0,00%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0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Totale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283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100,00%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374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4500562" y="1142984"/>
          <a:ext cx="4429156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071539" y="4857760"/>
          <a:ext cx="5643602" cy="128588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276583"/>
                <a:gridCol w="1205473"/>
                <a:gridCol w="1020364"/>
                <a:gridCol w="1014719"/>
                <a:gridCol w="1126463"/>
              </a:tblGrid>
              <a:tr h="3214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Ripetizione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Prove d'esame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/>
                        <a:t>Percentuale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/>
                        <a:t>Esaminandi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/>
                        <a:t>Percentuale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Una volta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219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59%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/>
                        <a:t>219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77%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/>
                        <a:t>Più di una volta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155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41%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64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23%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/>
                        <a:t>Totale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374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100%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283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/>
                        <a:t>100%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000892" y="4357694"/>
            <a:ext cx="1928826" cy="2059722"/>
          </a:xfrm>
          <a:prstGeom prst="snip2Diag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64 studenti hanno riprovato l’esame in media 2,4 volte a testa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729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Quarta fase: Interpretazione e utilizzazione dei risultati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428728" y="1500174"/>
            <a:ext cx="6500858" cy="4801314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>
                <a:latin typeface="+mj-lt"/>
              </a:rPr>
              <a:t>Richiamiamo l’ipotesi iniziale di ricerca</a:t>
            </a:r>
            <a:r>
              <a:rPr lang="it-IT" dirty="0" smtClean="0">
                <a:latin typeface="+mj-lt"/>
              </a:rPr>
              <a:t>:    </a:t>
            </a:r>
          </a:p>
          <a:p>
            <a:endParaRPr lang="it-IT" dirty="0" smtClean="0">
              <a:latin typeface="+mj-lt"/>
            </a:endParaRPr>
          </a:p>
          <a:p>
            <a:pPr lvl="0"/>
            <a:r>
              <a:rPr lang="it-IT" sz="2000" dirty="0" smtClean="0">
                <a:latin typeface="+mj-lt"/>
              </a:rPr>
              <a:t>documentare la conformità dei risultati del corso dal 2005 al 2010;</a:t>
            </a:r>
          </a:p>
          <a:p>
            <a:pPr lvl="0"/>
            <a:endParaRPr lang="it-IT" sz="2000" dirty="0" smtClean="0">
              <a:latin typeface="+mj-lt"/>
            </a:endParaRPr>
          </a:p>
          <a:p>
            <a:pPr lvl="0"/>
            <a:r>
              <a:rPr lang="it-IT" sz="2000" dirty="0" smtClean="0">
                <a:latin typeface="+mj-lt"/>
              </a:rPr>
              <a:t>interpretare le difficoltà degli studenti; </a:t>
            </a:r>
          </a:p>
          <a:p>
            <a:pPr lvl="0"/>
            <a:endParaRPr lang="it-IT" sz="2000" dirty="0" smtClean="0">
              <a:latin typeface="+mj-lt"/>
            </a:endParaRPr>
          </a:p>
          <a:p>
            <a:pPr lvl="0"/>
            <a:r>
              <a:rPr lang="it-IT" sz="2000" dirty="0" smtClean="0">
                <a:latin typeface="+mj-lt"/>
              </a:rPr>
              <a:t>capire quali sono i fattori che influiscono maggiormente sui risultati;</a:t>
            </a:r>
          </a:p>
          <a:p>
            <a:pPr lvl="0" algn="just"/>
            <a:endParaRPr lang="it-IT" sz="2000" dirty="0" smtClean="0">
              <a:latin typeface="+mj-lt"/>
            </a:endParaRPr>
          </a:p>
          <a:p>
            <a:pPr lvl="0"/>
            <a:r>
              <a:rPr lang="it-IT" sz="2000" dirty="0" smtClean="0">
                <a:latin typeface="+mj-lt"/>
              </a:rPr>
              <a:t>prendere coscienza dell’andamento generale del corso e capire se vi sono delle modifiche da apportare alle prove d’esame o agli argomenti spiegati;</a:t>
            </a:r>
          </a:p>
          <a:p>
            <a:endParaRPr lang="it-IT" sz="2000" dirty="0"/>
          </a:p>
        </p:txBody>
      </p:sp>
      <p:sp>
        <p:nvSpPr>
          <p:cNvPr id="5" name="Ovale 4"/>
          <p:cNvSpPr/>
          <p:nvPr/>
        </p:nvSpPr>
        <p:spPr>
          <a:xfrm>
            <a:off x="1071538" y="2428868"/>
            <a:ext cx="285752" cy="28575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1071538" y="3857628"/>
            <a:ext cx="285752" cy="28575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1071538" y="4786322"/>
            <a:ext cx="285752" cy="28575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1071538" y="3286124"/>
            <a:ext cx="285752" cy="28575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6929454" y="928670"/>
            <a:ext cx="1643074" cy="1143009"/>
            <a:chOff x="1824" y="633"/>
            <a:chExt cx="2834" cy="2849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8916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8917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8918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8919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22868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Conformità dei risultati del corso dal 2005 al 2010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403648" y="1700808"/>
            <a:ext cx="2808312" cy="2077403"/>
          </a:xfrm>
          <a:prstGeom prst="teardrop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latin typeface="+mj-lt"/>
              </a:rPr>
              <a:t>Non c’è uniformità nell’andamento delle prove d’esame dal 2005 al 2010</a:t>
            </a:r>
            <a:endParaRPr lang="it-IT" b="1" dirty="0">
              <a:latin typeface="+mj-lt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076057" y="1556792"/>
            <a:ext cx="3384375" cy="1200329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it-IT" b="1" dirty="0" smtClean="0"/>
              <a:t>Anno 2006_07</a:t>
            </a:r>
            <a:r>
              <a:rPr lang="it-IT" b="1" dirty="0" smtClean="0">
                <a:sym typeface="Wingdings" pitchFamily="2" charset="2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it-IT" b="1" dirty="0" smtClean="0">
                <a:sym typeface="Wingdings" pitchFamily="2" charset="2"/>
              </a:rPr>
              <a:t>media molto alta28,03</a:t>
            </a:r>
          </a:p>
          <a:p>
            <a:pPr>
              <a:buFont typeface="Wingdings" pitchFamily="2" charset="2"/>
              <a:buChar char="v"/>
            </a:pPr>
            <a:r>
              <a:rPr lang="it-IT" b="1" dirty="0" smtClean="0">
                <a:sym typeface="Wingdings" pitchFamily="2" charset="2"/>
              </a:rPr>
              <a:t>2,6% insufficienze</a:t>
            </a:r>
          </a:p>
          <a:p>
            <a:pPr>
              <a:buFont typeface="Wingdings" pitchFamily="2" charset="2"/>
              <a:buChar char="v"/>
            </a:pP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92080" y="3212976"/>
            <a:ext cx="3168352" cy="2208133"/>
          </a:xfrm>
          <a:prstGeom prst="snip2Same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Anno 2007_08</a:t>
            </a:r>
            <a:r>
              <a:rPr lang="it-IT" b="1" dirty="0" smtClean="0">
                <a:sym typeface="Wingdings" pitchFamily="2" charset="2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it-IT" b="1" dirty="0" smtClean="0">
                <a:sym typeface="Wingdings" pitchFamily="2" charset="2"/>
              </a:rPr>
              <a:t> numero anomalo prove d’esame di studenti di Lettere (190)</a:t>
            </a:r>
          </a:p>
          <a:p>
            <a:pPr>
              <a:buFont typeface="Wingdings" pitchFamily="2" charset="2"/>
              <a:buChar char="v"/>
            </a:pPr>
            <a:r>
              <a:rPr lang="it-IT" b="1" dirty="0" smtClean="0"/>
              <a:t>Media bassa</a:t>
            </a:r>
            <a:r>
              <a:rPr lang="it-IT" b="1" dirty="0" smtClean="0">
                <a:sym typeface="Wingdings" pitchFamily="2" charset="2"/>
              </a:rPr>
              <a:t>24,95</a:t>
            </a:r>
            <a:endParaRPr lang="it-IT" b="1" dirty="0" smtClean="0"/>
          </a:p>
          <a:p>
            <a:pPr>
              <a:buFont typeface="Wingdings" pitchFamily="2" charset="2"/>
              <a:buChar char="v"/>
            </a:pPr>
            <a:r>
              <a:rPr lang="it-IT" b="1" dirty="0" smtClean="0"/>
              <a:t>20% insufficienze</a:t>
            </a:r>
            <a:endParaRPr lang="it-IT" b="1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v"/>
            </a:pPr>
            <a:endParaRPr lang="it-IT" b="1" dirty="0" smtClean="0"/>
          </a:p>
        </p:txBody>
      </p:sp>
      <p:sp>
        <p:nvSpPr>
          <p:cNvPr id="18" name="CasellaDiTesto 17"/>
          <p:cNvSpPr txBox="1"/>
          <p:nvPr/>
        </p:nvSpPr>
        <p:spPr>
          <a:xfrm>
            <a:off x="1187624" y="4869160"/>
            <a:ext cx="3744416" cy="1605915"/>
          </a:xfrm>
          <a:prstGeom prst="snip2SameRect">
            <a:avLst/>
          </a:prstGeom>
          <a:ln>
            <a:solidFill>
              <a:schemeClr val="accent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Anno 2008_09</a:t>
            </a:r>
            <a:r>
              <a:rPr lang="it-IT" b="1" dirty="0" smtClean="0">
                <a:sym typeface="Wingdings" pitchFamily="2" charset="2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it-IT" b="1" dirty="0" smtClean="0"/>
              <a:t>45% di insufficienze </a:t>
            </a:r>
          </a:p>
          <a:p>
            <a:pPr>
              <a:buFont typeface="Wingdings" pitchFamily="2" charset="2"/>
              <a:buChar char="v"/>
            </a:pPr>
            <a:r>
              <a:rPr lang="it-IT" b="1" dirty="0" smtClean="0"/>
              <a:t>media molto bassa</a:t>
            </a:r>
            <a:r>
              <a:rPr lang="it-IT" b="1" dirty="0" smtClean="0">
                <a:sym typeface="Wingdings" pitchFamily="2" charset="2"/>
              </a:rPr>
              <a:t></a:t>
            </a:r>
            <a:r>
              <a:rPr lang="it-IT" b="1" dirty="0" smtClean="0"/>
              <a:t> 24,15</a:t>
            </a:r>
          </a:p>
          <a:p>
            <a:pPr>
              <a:buFont typeface="Wingdings" pitchFamily="2" charset="2"/>
              <a:buChar char="v"/>
            </a:pPr>
            <a:r>
              <a:rPr lang="it-IT" b="1" dirty="0" smtClean="0"/>
              <a:t>cambio tipologia d’esame </a:t>
            </a:r>
          </a:p>
          <a:p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15" name="Freccia in giù 14"/>
          <p:cNvSpPr/>
          <p:nvPr/>
        </p:nvSpPr>
        <p:spPr>
          <a:xfrm>
            <a:off x="2411760" y="4005064"/>
            <a:ext cx="360040" cy="648072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 rot="16505962">
            <a:off x="4442701" y="2160945"/>
            <a:ext cx="360040" cy="648072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in giù 18"/>
          <p:cNvSpPr/>
          <p:nvPr/>
        </p:nvSpPr>
        <p:spPr>
          <a:xfrm rot="18283949">
            <a:off x="4371766" y="3244518"/>
            <a:ext cx="360040" cy="893982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8" grpId="0" animBg="1"/>
      <p:bldP spid="15" grpId="0" animBg="1"/>
      <p:bldP spid="16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Interpretazione dei risultati e delle difficoltà degli studenti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12" name="Diagramma 11"/>
          <p:cNvGraphicFramePr/>
          <p:nvPr/>
        </p:nvGraphicFramePr>
        <p:xfrm>
          <a:off x="1043608" y="148478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Freccia a destra 12"/>
          <p:cNvSpPr/>
          <p:nvPr/>
        </p:nvSpPr>
        <p:spPr>
          <a:xfrm>
            <a:off x="1331640" y="1700808"/>
            <a:ext cx="576064" cy="36004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5940152" y="1700808"/>
            <a:ext cx="576064" cy="36004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sz="4400" b="1" dirty="0" smtClean="0"/>
              <a:t>Andamento generale del corso e possibili modifiche da apportare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4205541"/>
              </p:ext>
            </p:extLst>
          </p:nvPr>
        </p:nvGraphicFramePr>
        <p:xfrm>
          <a:off x="1259631" y="1340768"/>
          <a:ext cx="4388043" cy="109093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462681"/>
                <a:gridCol w="1462681"/>
                <a:gridCol w="1462681"/>
              </a:tblGrid>
              <a:tr h="45085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Prove insufficienti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Voti tra</a:t>
                      </a:r>
                      <a:r>
                        <a:rPr lang="it-IT" b="1" baseline="0" dirty="0" smtClean="0"/>
                        <a:t> il</a:t>
                      </a:r>
                      <a:r>
                        <a:rPr lang="it-IT" b="1" dirty="0" smtClean="0"/>
                        <a:t> 18</a:t>
                      </a:r>
                      <a:r>
                        <a:rPr lang="it-IT" b="1" baseline="0" dirty="0" smtClean="0"/>
                        <a:t> e il 24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Voti tra il 25 e il 30 e lode</a:t>
                      </a:r>
                      <a:endParaRPr lang="it-IT" b="1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it-IT" dirty="0" smtClean="0"/>
                        <a:t>17,4%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30,5%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52,1%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6372200" y="2924944"/>
          <a:ext cx="252028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187624" y="5373216"/>
          <a:ext cx="6030164" cy="1097280"/>
        </p:xfrm>
        <a:graphic>
          <a:graphicData uri="http://schemas.openxmlformats.org/drawingml/2006/table">
            <a:tbl>
              <a:tblPr/>
              <a:tblGrid>
                <a:gridCol w="1364023"/>
                <a:gridCol w="1288043"/>
                <a:gridCol w="1090254"/>
                <a:gridCol w="1084223"/>
                <a:gridCol w="1203621"/>
              </a:tblGrid>
              <a:tr h="1993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Ripetizione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Prove d'esame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latin typeface="Perpetua" pitchFamily="18" charset="0"/>
                          <a:ea typeface="Times New Roman"/>
                          <a:cs typeface="Times New Roman"/>
                        </a:rPr>
                        <a:t>Percentuale</a:t>
                      </a:r>
                      <a:endParaRPr lang="it-IT" sz="110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latin typeface="Perpetua" pitchFamily="18" charset="0"/>
                          <a:ea typeface="Times New Roman"/>
                          <a:cs typeface="Times New Roman"/>
                        </a:rPr>
                        <a:t>Esaminandi</a:t>
                      </a:r>
                      <a:endParaRPr lang="it-IT" sz="110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Percentuale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Una volta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219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latin typeface="Perpetua" pitchFamily="18" charset="0"/>
                          <a:ea typeface="Times New Roman"/>
                          <a:cs typeface="Times New Roman"/>
                        </a:rPr>
                        <a:t>59%</a:t>
                      </a:r>
                      <a:endParaRPr lang="it-IT" sz="110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latin typeface="Perpetua" pitchFamily="18" charset="0"/>
                          <a:ea typeface="Times New Roman"/>
                          <a:cs typeface="Times New Roman"/>
                        </a:rPr>
                        <a:t>219</a:t>
                      </a:r>
                      <a:endParaRPr lang="it-IT" sz="110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latin typeface="Perpetua" pitchFamily="18" charset="0"/>
                          <a:ea typeface="Times New Roman"/>
                          <a:cs typeface="Times New Roman"/>
                        </a:rPr>
                        <a:t>77%</a:t>
                      </a:r>
                      <a:endParaRPr lang="it-IT" sz="110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latin typeface="Perpetua" pitchFamily="18" charset="0"/>
                          <a:ea typeface="Times New Roman"/>
                          <a:cs typeface="Times New Roman"/>
                        </a:rPr>
                        <a:t>Più di una volta</a:t>
                      </a:r>
                      <a:endParaRPr lang="it-IT" sz="110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155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41%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latin typeface="Perpetua" pitchFamily="18" charset="0"/>
                          <a:ea typeface="Times New Roman"/>
                          <a:cs typeface="Times New Roman"/>
                        </a:rPr>
                        <a:t>64</a:t>
                      </a:r>
                      <a:endParaRPr lang="it-IT" sz="110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latin typeface="Perpetua" pitchFamily="18" charset="0"/>
                          <a:ea typeface="Times New Roman"/>
                          <a:cs typeface="Times New Roman"/>
                        </a:rPr>
                        <a:t>23%</a:t>
                      </a:r>
                      <a:endParaRPr lang="it-IT" sz="110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latin typeface="Perpetua" pitchFamily="18" charset="0"/>
                          <a:ea typeface="Times New Roman"/>
                          <a:cs typeface="Times New Roman"/>
                        </a:rPr>
                        <a:t>374</a:t>
                      </a:r>
                      <a:endParaRPr lang="it-IT" sz="110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100%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283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latin typeface="Perpetua" pitchFamily="18" charset="0"/>
                          <a:ea typeface="Times New Roman"/>
                          <a:cs typeface="Times New Roman"/>
                        </a:rPr>
                        <a:t>100%</a:t>
                      </a:r>
                      <a:endParaRPr lang="it-IT" sz="1100" dirty="0"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F8A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2436312"/>
              </p:ext>
            </p:extLst>
          </p:nvPr>
        </p:nvGraphicFramePr>
        <p:xfrm>
          <a:off x="1259633" y="2564904"/>
          <a:ext cx="4752527" cy="2699004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490959"/>
                <a:gridCol w="980356"/>
                <a:gridCol w="1140606"/>
                <a:gridCol w="1140606"/>
              </a:tblGrid>
              <a:tr h="4645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 err="1"/>
                        <a:t>N°</a:t>
                      </a:r>
                      <a:r>
                        <a:rPr lang="it-IT" sz="1400" b="1" dirty="0"/>
                        <a:t> ripetizioni esame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Frequenza assoluta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Frequenza relativa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Totale prove d’esame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8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1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219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77,39%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/>
                        <a:t>219  (219*1)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8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49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17,31%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98  (49*2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8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3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7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2,47%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21  (7*3)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8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4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6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2,12%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24  (6*4)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8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5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0,35%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/>
                        <a:t>5  (1*5)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8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6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0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0,00%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0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8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7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1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0,35%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7  (1*7)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8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8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0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0,00%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0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8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Totale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/>
                        <a:t>283</a:t>
                      </a:r>
                      <a:endParaRPr lang="it-IT" sz="14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/>
                        <a:t>100,00%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/>
                        <a:t>374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6012160" y="1412776"/>
            <a:ext cx="2808312" cy="1298377"/>
          </a:xfrm>
          <a:prstGeom prst="teardrop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L’andamento delle prove d’esame è positivo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Tendenza media nei prossimi anni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xmlns="" val="3949748162"/>
              </p:ext>
            </p:extLst>
          </p:nvPr>
        </p:nvGraphicFramePr>
        <p:xfrm>
          <a:off x="1214414" y="2500306"/>
          <a:ext cx="6572296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500166" y="1214422"/>
            <a:ext cx="2286016" cy="1283910"/>
          </a:xfrm>
          <a:prstGeom prst="rightArrow">
            <a:avLst/>
          </a:prstGeom>
          <a:ln>
            <a:solidFill>
              <a:schemeClr val="accent4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Funzione Tendenza()</a:t>
            </a:r>
            <a:endParaRPr lang="it-IT" b="1" dirty="0">
              <a:latin typeface="+mj-lt"/>
            </a:endParaRPr>
          </a:p>
        </p:txBody>
      </p:sp>
      <p:sp>
        <p:nvSpPr>
          <p:cNvPr id="9" name="Freccia a sinistra 8"/>
          <p:cNvSpPr/>
          <p:nvPr/>
        </p:nvSpPr>
        <p:spPr>
          <a:xfrm>
            <a:off x="7786710" y="2643182"/>
            <a:ext cx="571504" cy="35719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357818" y="4214818"/>
            <a:ext cx="1710725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 smtClean="0"/>
              <a:t>Media=-11.56%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429124" y="1428736"/>
            <a:ext cx="3500462" cy="844808"/>
          </a:xfrm>
          <a:prstGeom prst="snip2Diag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4">
                    <a:lumMod val="50000"/>
                  </a:schemeClr>
                </a:solidFill>
              </a:rPr>
              <a:t>La media nei prossimi anni tenderà a scendere: -11.56%</a:t>
            </a:r>
            <a:endParaRPr lang="it-IT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Tendenza esaminandi e prove d’esame nei prossimi anni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Grafico 3"/>
          <p:cNvGraphicFramePr/>
          <p:nvPr/>
        </p:nvGraphicFramePr>
        <p:xfrm>
          <a:off x="1428728" y="2714620"/>
          <a:ext cx="7215238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500166" y="1500174"/>
            <a:ext cx="2286016" cy="1283910"/>
          </a:xfrm>
          <a:prstGeom prst="notchedRightArrow">
            <a:avLst/>
          </a:prstGeom>
          <a:ln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Funzione Tendenza()</a:t>
            </a:r>
            <a:endParaRPr lang="it-IT" b="1" dirty="0">
              <a:latin typeface="+mj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143372" y="1714488"/>
            <a:ext cx="4429156" cy="783193"/>
          </a:xfrm>
          <a:prstGeom prst="round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+mj-lt"/>
                <a:sym typeface="Wingdings" pitchFamily="2" charset="2"/>
              </a:rPr>
              <a:t>Numero esaminandi+</a:t>
            </a:r>
            <a:r>
              <a:rPr lang="it-IT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+mj-lt"/>
              </a:rPr>
              <a:t>23%</a:t>
            </a:r>
          </a:p>
          <a:p>
            <a:pPr algn="ctr"/>
            <a:r>
              <a:rPr lang="it-IT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+mj-lt"/>
                <a:sym typeface="Wingdings" pitchFamily="2" charset="2"/>
              </a:rPr>
              <a:t>Numero prove d’esame</a:t>
            </a:r>
            <a:r>
              <a:rPr lang="it-IT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+mj-lt"/>
              </a:rPr>
              <a:t>+37%</a:t>
            </a:r>
            <a:endParaRPr lang="it-IT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5286380" y="4000504"/>
            <a:ext cx="576064" cy="360040"/>
          </a:xfrm>
          <a:prstGeom prst="rightArrow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Tendenza insufficienze nei prossimi anni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1214414" y="1500174"/>
          <a:ext cx="7215238" cy="37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428728" y="5357826"/>
            <a:ext cx="2286016" cy="1283910"/>
          </a:xfrm>
          <a:prstGeom prst="stripedRightArrow">
            <a:avLst/>
          </a:prstGeom>
          <a:ln>
            <a:solidFill>
              <a:srgbClr val="F4671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Funzione Tendenza()</a:t>
            </a:r>
            <a:endParaRPr lang="it-IT" b="1" dirty="0">
              <a:latin typeface="+mj-lt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283968" y="5615483"/>
            <a:ext cx="4074246" cy="783193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it-IT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Le insufficienze aumenteranno esponenzialmente</a:t>
            </a:r>
            <a:endParaRPr lang="it-IT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Prospetto finale previsioni future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889124" y="1714484"/>
          <a:ext cx="6211267" cy="3929094"/>
        </p:xfrm>
        <a:graphic>
          <a:graphicData uri="http://schemas.openxmlformats.org/drawingml/2006/table">
            <a:tbl>
              <a:tblPr/>
              <a:tblGrid>
                <a:gridCol w="1104062"/>
                <a:gridCol w="1552449"/>
                <a:gridCol w="1777378"/>
                <a:gridCol w="1777378"/>
              </a:tblGrid>
              <a:tr h="43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Anno</a:t>
                      </a:r>
                      <a:endParaRPr lang="it-IT" sz="1600" dirty="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Esaminandi</a:t>
                      </a:r>
                      <a:endParaRPr lang="it-IT" sz="1600" dirty="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Prove</a:t>
                      </a:r>
                      <a:endParaRPr lang="it-IT" sz="1600" dirty="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Insufficienze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43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2005_06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46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54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</a:tr>
              <a:tr h="43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2006_07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37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39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43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2007_08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133</a:t>
                      </a:r>
                      <a:endParaRPr lang="it-IT" sz="1600" dirty="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190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38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</a:tr>
              <a:tr h="43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2008_09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33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37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17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43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2009_10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44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54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6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</a:tr>
              <a:tr h="43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2010_11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C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56,2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C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74,2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C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12,87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43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2011_12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C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54,6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C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74</a:t>
                      </a:r>
                      <a:endParaRPr lang="it-IT" sz="1600" dirty="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C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13,95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0C0C0"/>
                    </a:solidFill>
                  </a:tcPr>
                </a:tc>
              </a:tr>
              <a:tr h="43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2012_13</a:t>
                      </a:r>
                      <a:endParaRPr lang="it-IT" sz="1600" dirty="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C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54,1</a:t>
                      </a:r>
                      <a:endParaRPr lang="it-IT" sz="1600" dirty="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C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73,8</a:t>
                      </a:r>
                      <a:endParaRPr lang="it-IT" sz="160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C00000"/>
                          </a:solidFill>
                          <a:latin typeface="Perpetua" pitchFamily="18" charset="0"/>
                          <a:ea typeface="Calibri"/>
                          <a:cs typeface="Times New Roman"/>
                        </a:rPr>
                        <a:t>15,03</a:t>
                      </a:r>
                      <a:endParaRPr lang="it-IT" sz="1600" dirty="0">
                        <a:solidFill>
                          <a:srgbClr val="000000"/>
                        </a:solidFill>
                        <a:latin typeface="Perpet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49808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sz="54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Fine</a:t>
            </a:r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pic>
        <p:nvPicPr>
          <p:cNvPr id="2050" name="Picture 2" descr="C:\Users\Elisabetta\AppData\Local\Microsoft\Windows\Temporary Internet Files\Content.IE5\TQZQX05O\MC9002544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492896"/>
            <a:ext cx="2232248" cy="2835083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6444208" y="5373216"/>
            <a:ext cx="1862629" cy="715089"/>
          </a:xfrm>
          <a:prstGeom prst="round2Diag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it-IT" dirty="0" smtClean="0"/>
              <a:t>Pisa, 09/06/2011</a:t>
            </a:r>
          </a:p>
          <a:p>
            <a:r>
              <a:rPr lang="it-IT" dirty="0" smtClean="0"/>
              <a:t>Elisabetta Bocciardi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42852"/>
            <a:ext cx="7498080" cy="1143000"/>
          </a:xfrm>
        </p:spPr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 di ricerca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352416" cy="4663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>
                <a:latin typeface="+mj-lt"/>
              </a:rPr>
              <a:t>   </a:t>
            </a:r>
            <a:r>
              <a:rPr lang="it-IT" sz="2400" b="1" dirty="0" smtClean="0">
                <a:latin typeface="+mj-lt"/>
              </a:rPr>
              <a:t>Analisi degli esami di profitto del corso Universitario di analisi dati attraverso strumenti di: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statistica descrittiva;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statistica inferenziale;</a:t>
            </a:r>
          </a:p>
          <a:p>
            <a:pPr>
              <a:buNone/>
            </a:pP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</p:nvPr>
        </p:nvGraphicFramePr>
        <p:xfrm>
          <a:off x="4572000" y="1556792"/>
          <a:ext cx="4361688" cy="491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051720" y="5157192"/>
            <a:ext cx="2160240" cy="1039356"/>
          </a:xfrm>
          <a:prstGeom prst="rightArrow">
            <a:avLst/>
          </a:prstGeom>
          <a:ln>
            <a:solidFill>
              <a:schemeClr val="bg1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b="1" dirty="0" smtClean="0"/>
              <a:t>Obiettivi:</a:t>
            </a:r>
            <a:endParaRPr lang="it-IT" sz="2800" b="1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r>
              <a:rPr lang="it-IT" b="1" dirty="0" smtClean="0"/>
              <a:t>L’Ambito della ricerca</a:t>
            </a:r>
            <a:endParaRPr lang="it-IT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259632" y="1340768"/>
            <a:ext cx="6768752" cy="1428214"/>
          </a:xfrm>
          <a:prstGeom prst="teardrop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it-IT" sz="2000" b="1" dirty="0" smtClean="0"/>
              <a:t>Come nasce il progetto di studio e interpretazione dei risultati degli esami di profitto?</a:t>
            </a:r>
            <a:endParaRPr lang="it-IT" sz="2000" b="1" dirty="0"/>
          </a:p>
        </p:txBody>
      </p:sp>
      <p:graphicFrame>
        <p:nvGraphicFramePr>
          <p:cNvPr id="17" name="Diagramma 16"/>
          <p:cNvGraphicFramePr/>
          <p:nvPr/>
        </p:nvGraphicFramePr>
        <p:xfrm>
          <a:off x="1403648" y="2996952"/>
          <a:ext cx="6240016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1143000"/>
          </a:xfrm>
        </p:spPr>
        <p:txBody>
          <a:bodyPr/>
          <a:lstStyle/>
          <a:p>
            <a:r>
              <a:rPr lang="it-IT" b="1" dirty="0" smtClean="0"/>
              <a:t>Ipotesi di ricerca</a:t>
            </a:r>
            <a:endParaRPr lang="it-IT" b="1" dirty="0"/>
          </a:p>
        </p:txBody>
      </p:sp>
      <p:sp>
        <p:nvSpPr>
          <p:cNvPr id="6" name="Freccia a destra 5"/>
          <p:cNvSpPr/>
          <p:nvPr/>
        </p:nvSpPr>
        <p:spPr>
          <a:xfrm>
            <a:off x="1547664" y="2420888"/>
            <a:ext cx="648072" cy="288032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1547664" y="3284984"/>
            <a:ext cx="648072" cy="288032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Freccia a destra 7"/>
          <p:cNvSpPr/>
          <p:nvPr/>
        </p:nvSpPr>
        <p:spPr>
          <a:xfrm>
            <a:off x="1547664" y="5445224"/>
            <a:ext cx="648072" cy="288032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Freccia a destra 8"/>
          <p:cNvSpPr/>
          <p:nvPr/>
        </p:nvSpPr>
        <p:spPr>
          <a:xfrm>
            <a:off x="1547664" y="4221088"/>
            <a:ext cx="648072" cy="288032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555776" y="2132856"/>
            <a:ext cx="5472608" cy="4188381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documentare la conformità dei risultati del corso di analisi dati dal 2005 al 2010;</a:t>
            </a:r>
          </a:p>
          <a:p>
            <a:endParaRPr lang="it-IT" sz="2000" b="1" dirty="0" smtClean="0"/>
          </a:p>
          <a:p>
            <a:r>
              <a:rPr lang="it-IT" sz="2000" b="1" dirty="0" smtClean="0"/>
              <a:t>interpretare le difficoltà degli studenti;</a:t>
            </a:r>
          </a:p>
          <a:p>
            <a:endParaRPr lang="it-IT" sz="2000" b="1" dirty="0" smtClean="0"/>
          </a:p>
          <a:p>
            <a:r>
              <a:rPr lang="it-IT" sz="2000" b="1" dirty="0" smtClean="0"/>
              <a:t>capire quali sono i fattori che influiscono maggiormente sui risultati;</a:t>
            </a:r>
          </a:p>
          <a:p>
            <a:endParaRPr lang="it-IT" sz="2000" b="1" dirty="0" smtClean="0"/>
          </a:p>
          <a:p>
            <a:r>
              <a:rPr lang="it-IT" sz="2000" b="1" dirty="0" smtClean="0"/>
              <a:t>prendere coscienza dell’andamento generale del corso e capire se vi sono delle modifiche da apportare alle prove d’esame o agli argomenti spiegati;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555776" y="1268760"/>
            <a:ext cx="3312368" cy="991731"/>
          </a:xfrm>
          <a:prstGeom prst="snip2Diag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Qual è il mio obiettivo di ricerca??</a:t>
            </a:r>
            <a:endParaRPr lang="it-IT" sz="2400" b="1" i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2" name="? 11">
            <a:hlinkClick r:id="" action="ppaction://noaction" highlightClick="1"/>
          </p:cNvPr>
          <p:cNvSpPr/>
          <p:nvPr/>
        </p:nvSpPr>
        <p:spPr>
          <a:xfrm>
            <a:off x="6516216" y="1268760"/>
            <a:ext cx="720080" cy="576064"/>
          </a:xfrm>
          <a:prstGeom prst="actionButtonHelp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piè di pagina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850424"/>
          </a:xfrm>
        </p:spPr>
        <p:txBody>
          <a:bodyPr/>
          <a:lstStyle/>
          <a:p>
            <a:r>
              <a:rPr lang="it-IT" b="1" dirty="0" smtClean="0"/>
              <a:t>Ipotesi di lavoro</a:t>
            </a:r>
            <a:endParaRPr lang="it-IT" b="1" dirty="0"/>
          </a:p>
        </p:txBody>
      </p:sp>
      <p:graphicFrame>
        <p:nvGraphicFramePr>
          <p:cNvPr id="3" name="Diagram 40"/>
          <p:cNvGraphicFramePr/>
          <p:nvPr/>
        </p:nvGraphicFramePr>
        <p:xfrm>
          <a:off x="1619672" y="1196752"/>
          <a:ext cx="576064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7093FFC-466E-4B72-B518-37ABC64AA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graphicEl>
                                              <a:dgm id="{77093FFC-466E-4B72-B518-37ABC64AA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77093FFC-466E-4B72-B518-37ABC64AA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graphicEl>
                                              <a:dgm id="{77093FFC-466E-4B72-B518-37ABC64AA6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46D7DEB-BFD0-4B4F-B6C5-0AF658E6E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graphicEl>
                                              <a:dgm id="{D46D7DEB-BFD0-4B4F-B6C5-0AF658E6E5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D8F78CC-3799-488D-AE03-D6A395511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graphicEl>
                                              <a:dgm id="{9D8F78CC-3799-488D-AE03-D6A395511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graphicEl>
                                              <a:dgm id="{9D8F78CC-3799-488D-AE03-D6A395511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graphicEl>
                                              <a:dgm id="{9D8F78CC-3799-488D-AE03-D6A3955113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5347C8-B10D-4BF9-A9B9-95FBEDD7F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graphicEl>
                                              <a:dgm id="{D95347C8-B10D-4BF9-A9B9-95FBEDD7F7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463BF08-0C77-4929-A034-8A3136943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graphicEl>
                                              <a:dgm id="{4463BF08-0C77-4929-A034-8A3136943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graphicEl>
                                              <a:dgm id="{4463BF08-0C77-4929-A034-8A3136943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graphicEl>
                                              <a:dgm id="{4463BF08-0C77-4929-A034-8A31369430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BD5BA86-8028-424D-87D6-F3CA21B6F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graphicEl>
                                              <a:dgm id="{EBD5BA86-8028-424D-87D6-F3CA21B6F7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9687B7A-1FA0-4127-9619-C6AEE7BDCA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graphicEl>
                                              <a:dgm id="{49687B7A-1FA0-4127-9619-C6AEE7BDCA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graphicEl>
                                              <a:dgm id="{49687B7A-1FA0-4127-9619-C6AEE7BDCA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graphicEl>
                                              <a:dgm id="{49687B7A-1FA0-4127-9619-C6AEE7BDCA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45D64FB-4785-4E6A-B3A5-9C68AA5C5A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graphicEl>
                                              <a:dgm id="{045D64FB-4785-4E6A-B3A5-9C68AA5C5A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Prima e seconda fase: Astrazione e Rilevazione dei dati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Università di </a:t>
            </a:r>
            <a:r>
              <a:rPr lang="it-IT" dirty="0" err="1" smtClean="0"/>
              <a:t>Pisa-</a:t>
            </a:r>
            <a:r>
              <a:rPr lang="it-IT" dirty="0" smtClean="0"/>
              <a:t> Informatica Umanistica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1340768"/>
            <a:ext cx="2448272" cy="908864"/>
          </a:xfrm>
          <a:prstGeom prst="teardrop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1^ fase: Astrazione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643042" y="2357430"/>
            <a:ext cx="1740732" cy="677585"/>
          </a:xfrm>
          <a:prstGeom prst="round2Same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i="1" dirty="0" smtClean="0"/>
              <a:t>Popolazione di riferimento</a:t>
            </a:r>
            <a:endParaRPr lang="it-IT" b="1" i="1" dirty="0"/>
          </a:p>
        </p:txBody>
      </p:sp>
      <p:sp>
        <p:nvSpPr>
          <p:cNvPr id="7" name="Arrotonda angolo diagonale rettangolo 6"/>
          <p:cNvSpPr/>
          <p:nvPr/>
        </p:nvSpPr>
        <p:spPr>
          <a:xfrm>
            <a:off x="4499992" y="2276872"/>
            <a:ext cx="4072536" cy="1021556"/>
          </a:xfrm>
          <a:prstGeom prst="round2Diag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smtClean="0"/>
              <a:t>374 prove d’esame di studenti di Informatica Umanistica e  Lettere dal 2005 al 2010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71604" y="3357562"/>
            <a:ext cx="2169360" cy="677585"/>
          </a:xfrm>
          <a:prstGeom prst="round2Same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i="1" dirty="0" smtClean="0"/>
              <a:t>Caratteri dell’oggetto d’indagine</a:t>
            </a:r>
            <a:endParaRPr lang="it-IT" b="1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00562" y="3429000"/>
            <a:ext cx="4071966" cy="408623"/>
          </a:xfrm>
          <a:prstGeom prst="round2Diag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dati non suddivisi in cartelle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500166" y="4143380"/>
            <a:ext cx="2312236" cy="967978"/>
          </a:xfrm>
          <a:prstGeom prst="round2Same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i="1" dirty="0" smtClean="0"/>
              <a:t>Tipologie di analisi statistiche che verranno effettuate</a:t>
            </a:r>
            <a:endParaRPr lang="it-IT" b="1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500562" y="4143380"/>
            <a:ext cx="4104456" cy="1021556"/>
          </a:xfrm>
          <a:prstGeom prst="round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tabelle Pivot, strumenti grafici, indici, valori medi, rapporti statistici, funzioni di previsione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071538" y="5500702"/>
            <a:ext cx="3000396" cy="908864"/>
          </a:xfrm>
          <a:prstGeom prst="teardrop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2^ fase: </a:t>
            </a:r>
            <a:endParaRPr lang="it-IT" b="1" dirty="0" smtClean="0"/>
          </a:p>
          <a:p>
            <a:r>
              <a:rPr lang="it-IT" b="1" dirty="0" smtClean="0"/>
              <a:t>Rilevazione </a:t>
            </a:r>
            <a:r>
              <a:rPr lang="it-IT" b="1" dirty="0" smtClean="0"/>
              <a:t>dei dati</a:t>
            </a:r>
            <a:endParaRPr lang="it-IT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572000" y="60932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4" name="Arrotonda angolo diagonale rettangolo 13"/>
          <p:cNvSpPr/>
          <p:nvPr/>
        </p:nvSpPr>
        <p:spPr>
          <a:xfrm>
            <a:off x="4499992" y="5445224"/>
            <a:ext cx="4104456" cy="1021556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smtClean="0"/>
              <a:t>La rilevazione dei dati è stata fatta dal professore come archivio per il suo corso universitario</a:t>
            </a:r>
            <a:endParaRPr lang="it-IT" dirty="0"/>
          </a:p>
        </p:txBody>
      </p:sp>
      <p:sp>
        <p:nvSpPr>
          <p:cNvPr id="16" name="Freccia a destra 15"/>
          <p:cNvSpPr/>
          <p:nvPr/>
        </p:nvSpPr>
        <p:spPr>
          <a:xfrm>
            <a:off x="3786182" y="2571744"/>
            <a:ext cx="576064" cy="28119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>
            <a:off x="3779912" y="6309320"/>
            <a:ext cx="576064" cy="26295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8" name="Freccia a destra 17"/>
          <p:cNvSpPr/>
          <p:nvPr/>
        </p:nvSpPr>
        <p:spPr>
          <a:xfrm>
            <a:off x="3786182" y="4500570"/>
            <a:ext cx="576064" cy="28689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>
            <a:off x="3786182" y="3429000"/>
            <a:ext cx="576064" cy="28803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7" name="Picture 5" descr="C:\Users\Elisabetta\AppData\Local\Microsoft\Windows\Temporary Internet Files\Content.IE5\QF5WCAUE\MC90035601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1214422"/>
            <a:ext cx="914400" cy="887882"/>
          </a:xfrm>
          <a:prstGeom prst="rect">
            <a:avLst/>
          </a:prstGeom>
          <a:noFill/>
        </p:spPr>
      </p:pic>
      <p:sp>
        <p:nvSpPr>
          <p:cNvPr id="20" name="Ovale 19"/>
          <p:cNvSpPr/>
          <p:nvPr/>
        </p:nvSpPr>
        <p:spPr>
          <a:xfrm>
            <a:off x="1142976" y="2500306"/>
            <a:ext cx="214314" cy="21431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1142976" y="3429000"/>
            <a:ext cx="214314" cy="214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1142976" y="4286256"/>
            <a:ext cx="214314" cy="2143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Terza fase: Trattamento e analisi dei dati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1475656" y="1556792"/>
            <a:ext cx="144016" cy="21602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1475656" y="1844824"/>
            <a:ext cx="144016" cy="21602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1475656" y="2132856"/>
            <a:ext cx="144016" cy="2160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1475656" y="2420888"/>
            <a:ext cx="144016" cy="21602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835696" y="1556792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Codifica informazioni;</a:t>
            </a:r>
          </a:p>
          <a:p>
            <a:r>
              <a:rPr lang="it-IT" b="1" dirty="0" smtClean="0"/>
              <a:t>Memorizzazione dei dati;</a:t>
            </a:r>
          </a:p>
          <a:p>
            <a:r>
              <a:rPr lang="it-IT" b="1" dirty="0" smtClean="0"/>
              <a:t>Verifica qualità del dato;</a:t>
            </a:r>
          </a:p>
          <a:p>
            <a:r>
              <a:rPr lang="it-IT" b="1" dirty="0" smtClean="0"/>
              <a:t>Elaborazione dei dati;</a:t>
            </a:r>
            <a:endParaRPr lang="it-IT" b="1" dirty="0"/>
          </a:p>
        </p:txBody>
      </p:sp>
      <p:sp>
        <p:nvSpPr>
          <p:cNvPr id="9" name="Freccia a destra 8"/>
          <p:cNvSpPr/>
          <p:nvPr/>
        </p:nvSpPr>
        <p:spPr>
          <a:xfrm>
            <a:off x="4644008" y="1844824"/>
            <a:ext cx="720080" cy="2880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653136"/>
            <a:ext cx="6696744" cy="163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/>
          <p:cNvSpPr txBox="1"/>
          <p:nvPr/>
        </p:nvSpPr>
        <p:spPr>
          <a:xfrm>
            <a:off x="1547664" y="2852936"/>
            <a:ext cx="6192688" cy="1634490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Ecco come si presentano i dati dopo la fase di trattamento:</a:t>
            </a:r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Nome e Cognome studente;</a:t>
            </a:r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Punteggio per ogni esercizio;</a:t>
            </a:r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Voto;</a:t>
            </a:r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Commento del professore;</a:t>
            </a:r>
            <a:endParaRPr lang="it-IT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429256" y="1643050"/>
            <a:ext cx="3214710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Fasi di riordino, gestione, pulitura e integrazione dei dati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Prime operazioni di statistica descrittiva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Università di Pisa- Informatica Umanistica</a:t>
            </a:r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285852" y="2492899"/>
          <a:ext cx="2782092" cy="2880316"/>
        </p:xfrm>
        <a:graphic>
          <a:graphicData uri="http://schemas.openxmlformats.org/drawingml/2006/table">
            <a:tbl>
              <a:tblPr/>
              <a:tblGrid>
                <a:gridCol w="1342006"/>
                <a:gridCol w="1440086"/>
              </a:tblGrid>
              <a:tr h="3447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Nome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(Tutto)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3447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Voto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(Tutto)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447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it-IT" sz="1200" b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it-IT" sz="1200" b="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Etichette di riga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Conteggio di Genere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04040"/>
                    </a:solidFill>
                  </a:tcPr>
                </a:tc>
              </a:tr>
              <a:tr h="344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344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it-IT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174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578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Totale complessivo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374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4786314" y="2428868"/>
          <a:ext cx="385765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835696" y="1772816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Analisi di genere sull’intera popolazione di riferimento</a:t>
            </a:r>
            <a:endParaRPr lang="it-IT" sz="2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5643578"/>
            <a:ext cx="3357586" cy="991731"/>
          </a:xfrm>
          <a:prstGeom prst="foldedCorner">
            <a:avLst/>
          </a:prstGeom>
          <a:ln>
            <a:solidFill>
              <a:schemeClr val="accent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/>
              <a:t>200 studentesse: 53,48%</a:t>
            </a:r>
          </a:p>
          <a:p>
            <a:r>
              <a:rPr lang="it-IT" sz="2400" b="1" dirty="0" smtClean="0"/>
              <a:t>174 studenti: 46,52%</a:t>
            </a:r>
            <a:endParaRPr lang="it-IT" sz="2400" b="1" dirty="0"/>
          </a:p>
        </p:txBody>
      </p:sp>
      <p:pic>
        <p:nvPicPr>
          <p:cNvPr id="23554" name="Picture 2" descr="C:\Users\Elisabetta\AppData\Local\Microsoft\Windows\Temporary Internet Files\Content.IE5\RBGPR536\MC90030356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76672"/>
            <a:ext cx="1173788" cy="1332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Personalizzato 6">
      <a:dk1>
        <a:sysClr val="windowText" lastClr="000000"/>
      </a:dk1>
      <a:lt1>
        <a:srgbClr val="E2F3CC"/>
      </a:lt1>
      <a:dk2>
        <a:srgbClr val="323232"/>
      </a:dk2>
      <a:lt2>
        <a:srgbClr val="CAFED8"/>
      </a:lt2>
      <a:accent1>
        <a:srgbClr val="FCAE3B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1631</TotalTime>
  <Words>2053</Words>
  <Application>Microsoft Office PowerPoint</Application>
  <PresentationFormat>Presentazione su schermo (4:3)</PresentationFormat>
  <Paragraphs>665</Paragraphs>
  <Slides>29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Solstizio</vt:lpstr>
      <vt:lpstr>Data warehouse e sistemi OLAP: studio degli esami di profitto del corso universitario di analisi dati</vt:lpstr>
      <vt:lpstr>Che cos’è il corso Universitario di analisi dati?</vt:lpstr>
      <vt:lpstr>Progetto di ricerca</vt:lpstr>
      <vt:lpstr>L’Ambito della ricerca</vt:lpstr>
      <vt:lpstr>Ipotesi di ricerca</vt:lpstr>
      <vt:lpstr>Ipotesi di lavoro</vt:lpstr>
      <vt:lpstr>Prima e seconda fase: Astrazione e Rilevazione dei dati</vt:lpstr>
      <vt:lpstr>Terza fase: Trattamento e analisi dei dati</vt:lpstr>
      <vt:lpstr>Prime operazioni di statistica descrittiva</vt:lpstr>
      <vt:lpstr>Frequenza di voti ordinati per genere</vt:lpstr>
      <vt:lpstr>Indici di posizione</vt:lpstr>
      <vt:lpstr>Analisi insufficienze</vt:lpstr>
      <vt:lpstr>Media dei voti per anno rispetto alla percentuale di insufficienze</vt:lpstr>
      <vt:lpstr>Comparazione anni: 2006_07 vs 2008_09</vt:lpstr>
      <vt:lpstr>Analisi domande</vt:lpstr>
      <vt:lpstr>Analisi esercizi 2008_09</vt:lpstr>
      <vt:lpstr>Analisi esercizio n°4 2008_09</vt:lpstr>
      <vt:lpstr>Analisi media rispetto all’appello</vt:lpstr>
      <vt:lpstr>Indici di dispersione</vt:lpstr>
      <vt:lpstr>Analisi frequenza esaminandi</vt:lpstr>
      <vt:lpstr>Quarta fase: Interpretazione e utilizzazione dei risultati</vt:lpstr>
      <vt:lpstr>Conformità dei risultati del corso dal 2005 al 2010</vt:lpstr>
      <vt:lpstr>Interpretazione dei risultati e delle difficoltà degli studenti</vt:lpstr>
      <vt:lpstr>Andamento generale del corso e possibili modifiche da apportare</vt:lpstr>
      <vt:lpstr>Tendenza media nei prossimi anni</vt:lpstr>
      <vt:lpstr>Tendenza esaminandi e prove d’esame nei prossimi anni</vt:lpstr>
      <vt:lpstr>Tendenza insufficienze nei prossimi anni</vt:lpstr>
      <vt:lpstr>Prospetto finale previsioni future</vt:lpstr>
      <vt:lpstr>Fine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warehouse e sistemi OLAP: studio degli esami di profitto del corso universitario di analisi dati;</dc:title>
  <dc:creator>Elisabetta</dc:creator>
  <cp:lastModifiedBy>Elisabetta</cp:lastModifiedBy>
  <cp:revision>339</cp:revision>
  <dcterms:created xsi:type="dcterms:W3CDTF">2011-05-03T15:25:36Z</dcterms:created>
  <dcterms:modified xsi:type="dcterms:W3CDTF">2011-05-30T12:04:46Z</dcterms:modified>
</cp:coreProperties>
</file>